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02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5B3C-4293-4775-9287-71BDFDD09CC6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43F5-A0C0-4876-B232-B197B96135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52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5B3C-4293-4775-9287-71BDFDD09CC6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43F5-A0C0-4876-B232-B197B96135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55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5B3C-4293-4775-9287-71BDFDD09CC6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43F5-A0C0-4876-B232-B197B96135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328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5B3C-4293-4775-9287-71BDFDD09CC6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43F5-A0C0-4876-B232-B197B96135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83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5B3C-4293-4775-9287-71BDFDD09CC6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43F5-A0C0-4876-B232-B197B96135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741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5B3C-4293-4775-9287-71BDFDD09CC6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43F5-A0C0-4876-B232-B197B96135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400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5B3C-4293-4775-9287-71BDFDD09CC6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43F5-A0C0-4876-B232-B197B96135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798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5B3C-4293-4775-9287-71BDFDD09CC6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43F5-A0C0-4876-B232-B197B96135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739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5B3C-4293-4775-9287-71BDFDD09CC6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43F5-A0C0-4876-B232-B197B96135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614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5B3C-4293-4775-9287-71BDFDD09CC6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43F5-A0C0-4876-B232-B197B96135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40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5B3C-4293-4775-9287-71BDFDD09CC6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F43F5-A0C0-4876-B232-B197B96135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552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C5B3C-4293-4775-9287-71BDFDD09CC6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F43F5-A0C0-4876-B232-B197B96135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831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019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53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402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441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739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347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124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Керимова</dc:creator>
  <cp:lastModifiedBy>Екатерина Керимова</cp:lastModifiedBy>
  <cp:revision>6</cp:revision>
  <dcterms:created xsi:type="dcterms:W3CDTF">2021-01-20T09:57:49Z</dcterms:created>
  <dcterms:modified xsi:type="dcterms:W3CDTF">2021-01-20T10:05:55Z</dcterms:modified>
</cp:coreProperties>
</file>