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81" r:id="rId3"/>
    <p:sldId id="271" r:id="rId4"/>
    <p:sldId id="279" r:id="rId5"/>
    <p:sldId id="278" r:id="rId6"/>
    <p:sldId id="277" r:id="rId7"/>
    <p:sldId id="282" r:id="rId8"/>
    <p:sldId id="283" r:id="rId9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7CAFDD"/>
    <a:srgbClr val="255E91"/>
    <a:srgbClr val="00B050"/>
    <a:srgbClr val="203864"/>
    <a:srgbClr val="0070C0"/>
    <a:srgbClr val="43682B"/>
    <a:srgbClr val="264478"/>
    <a:srgbClr val="997300"/>
    <a:srgbClr val="636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8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AE16B-0E60-4FA8-B742-63E85144FD7E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7218"/>
            <a:ext cx="5438775" cy="44679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4EE9-2067-46F8-A717-FB059663ED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7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0F1-70ED-49E9-A46F-20241ADBAB4F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6412E-CF8B-423A-80C1-0CB6BA04C283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DF104-534F-4B37-8DEE-6C9DF9D45356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40C9B-E0DB-4350-AF1D-49EF2B790C3C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F1EAE-2757-4A9E-8130-DC1C1CD9D14D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3740-E9C8-4C07-81FB-F1480570803F}" type="datetime1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B92F-F73E-4C3E-8D81-5253C691407D}" type="datetime1">
              <a:rPr lang="en-US" smtClean="0"/>
              <a:t>4/6/2022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6DD-B62F-48A0-9E20-BC3B776F9068}" type="datetime1">
              <a:rPr lang="en-US" smtClean="0"/>
              <a:t>4/6/2022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71A09-0D65-4E35-BC99-CE333BE99E6B}" type="datetime1">
              <a:rPr lang="en-US" smtClean="0"/>
              <a:t>4/6/2022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AB6CB-D70C-4A74-9CDA-5A3CFEB87134}" type="datetime1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C39BB-AB2E-42CC-B990-115BCD960A36}" type="datetime1">
              <a:rPr lang="en-US" smtClean="0"/>
              <a:t>4/6/2022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0F9AB-99FE-4682-BCB3-A20B2B1053FF}" type="datetime1">
              <a:rPr lang="en-US" smtClean="0"/>
              <a:t>4/6/2022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pprom.admhmao.ru/vse-novosti/7191104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ogin.consultant.ru/link/?req=doc&amp;base=LAW&amp;n=412118&amp;dst=101184&amp;field=134&amp;date=04.04.2022" TargetMode="External"/><Relationship Id="rId3" Type="http://schemas.openxmlformats.org/officeDocument/2006/relationships/hyperlink" Target="https://login.consultant.ru/link/?req=doc&amp;base=LAW&amp;n=412118&amp;dst=101322&amp;field=134&amp;date=04.04.2022" TargetMode="External"/><Relationship Id="rId7" Type="http://schemas.openxmlformats.org/officeDocument/2006/relationships/hyperlink" Target="https://login.consultant.ru/link/?req=doc&amp;base=LAW&amp;n=412118&amp;dst=102849&amp;field=134&amp;date=04.04.2022" TargetMode="External"/><Relationship Id="rId2" Type="http://schemas.openxmlformats.org/officeDocument/2006/relationships/hyperlink" Target="https://login.consultant.ru/link/?req=doc&amp;base=LAW&amp;n=412118&amp;dst=100714&amp;field=134&amp;date=04.04.20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ogin.consultant.ru/link/?req=doc&amp;base=LAW&amp;n=412118&amp;dst=101788&amp;field=134&amp;date=04.04.2022" TargetMode="External"/><Relationship Id="rId5" Type="http://schemas.openxmlformats.org/officeDocument/2006/relationships/hyperlink" Target="https://login.consultant.ru/link/?req=doc&amp;base=LAW&amp;n=412118&amp;dst=101462&amp;field=134&amp;date=04.04.2022" TargetMode="External"/><Relationship Id="rId10" Type="http://schemas.openxmlformats.org/officeDocument/2006/relationships/hyperlink" Target="https://login.consultant.ru/link/?req=doc&amp;base=LAW&amp;n=412118&amp;dst=102683&amp;field=134&amp;date=04.04.2022" TargetMode="External"/><Relationship Id="rId4" Type="http://schemas.openxmlformats.org/officeDocument/2006/relationships/hyperlink" Target="https://login.consultant.ru/link/?req=doc&amp;base=LAW&amp;n=412118&amp;dst=101435&amp;field=134&amp;date=04.04.2022" TargetMode="External"/><Relationship Id="rId9" Type="http://schemas.openxmlformats.org/officeDocument/2006/relationships/hyperlink" Target="https://login.consultant.ru/link/?req=doc&amp;base=LAW&amp;n=412118&amp;dst=102609&amp;field=134&amp;date=04.04.20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0A27F27E-F580-443D-9596-5D833176EA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915" y="2088874"/>
            <a:ext cx="7173422" cy="141222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Конкурсный отбор на предоставление субсидии на реализацию инвестиционных проектов по модернизации и техническому перевооружению производственных мощностей и развитию промышленных предприятий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CAE22D93-86C6-4012-8C95-C05004B2E97F}"/>
              </a:ext>
            </a:extLst>
          </p:cNvPr>
          <p:cNvGrpSpPr/>
          <p:nvPr/>
        </p:nvGrpSpPr>
        <p:grpSpPr>
          <a:xfrm>
            <a:off x="947651" y="3611858"/>
            <a:ext cx="7257566" cy="89285"/>
            <a:chOff x="947651" y="2754884"/>
            <a:chExt cx="7257566" cy="89285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37A4C5B6-209B-448F-B247-975927B0C84B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="" xmlns:a16="http://schemas.microsoft.com/office/drawing/2014/main" id="{C1FFCA75-318C-48BA-A2C5-8D9CCF5F7332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7EC25E79-69F1-4C15-99AF-A1FE4E9DF738}"/>
              </a:ext>
            </a:extLst>
          </p:cNvPr>
          <p:cNvSpPr txBox="1">
            <a:spLocks/>
          </p:cNvSpPr>
          <p:nvPr/>
        </p:nvSpPr>
        <p:spPr>
          <a:xfrm>
            <a:off x="1774607" y="4542778"/>
            <a:ext cx="5702039" cy="6955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Департамент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промышленности</a:t>
            </a:r>
            <a:endParaRPr lang="ru-RU" sz="1800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Ханты-Мансийского автономного округа – Югры</a:t>
            </a:r>
          </a:p>
          <a:p>
            <a:pPr>
              <a:lnSpc>
                <a:spcPct val="100000"/>
              </a:lnSpc>
            </a:pPr>
            <a:r>
              <a:rPr lang="ru-RU" sz="1800" dirty="0" err="1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www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.</a:t>
            </a:r>
            <a:r>
              <a:rPr lang="en-US" sz="1800" dirty="0" err="1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depprom</a:t>
            </a:r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.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admhmao.ru</a:t>
            </a:r>
            <a:endParaRPr lang="ru-RU" sz="1800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="" xmlns:a16="http://schemas.microsoft.com/office/drawing/2014/main" id="{7EC25E79-69F1-4C15-99AF-A1FE4E9DF738}"/>
              </a:ext>
            </a:extLst>
          </p:cNvPr>
          <p:cNvSpPr txBox="1">
            <a:spLocks/>
          </p:cNvSpPr>
          <p:nvPr/>
        </p:nvSpPr>
        <p:spPr>
          <a:xfrm>
            <a:off x="1774607" y="5693855"/>
            <a:ext cx="5702039" cy="6955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2022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027F8DED-ABDF-4062-96B2-263C340542B8}"/>
              </a:ext>
            </a:extLst>
          </p:cNvPr>
          <p:cNvGrpSpPr/>
          <p:nvPr/>
        </p:nvGrpSpPr>
        <p:grpSpPr>
          <a:xfrm>
            <a:off x="-12192" y="1174335"/>
            <a:ext cx="7859486" cy="89285"/>
            <a:chOff x="947651" y="2754884"/>
            <a:chExt cx="7257566" cy="89285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18223DB2-1937-4FB8-B66B-6003CA9703C7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="" xmlns:a16="http://schemas.microsoft.com/office/drawing/2014/main" id="{5E5A9F21-B096-473F-BF75-74072B04A96E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37787" y="136451"/>
            <a:ext cx="874316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  <a:ea typeface="+mj-ea"/>
                <a:cs typeface="+mj-cs"/>
              </a:rPr>
              <a:t>Документация по конкурсному отбору размещена на официальном сайте Деппромышленности Югры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0625" y="3008363"/>
            <a:ext cx="83423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Контактные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лица Деппромышленности Югры: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 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Коляда Тарас Георгиевич, начальник управления промышленной политики 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8(3467)35-34-04 доб.3864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 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Лиханова Алла Николаевна, начальник отдела реализации программы </a:t>
            </a: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8(467)35-34-04 доб.3858</a:t>
            </a:r>
          </a:p>
          <a:p>
            <a:pPr algn="just"/>
            <a:endParaRPr lang="ru-RU" sz="1600" dirty="0" smtClean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Абдулкеримова Кристина Дмитриевна,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консультант отдела реализации программы 8(467)35-34-04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доб.3861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2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625" y="1965966"/>
            <a:ext cx="82170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hlinkClick r:id="rId2"/>
              </a:rPr>
              <a:t>https://depprom.admhmao.ru/vse-novosti/7191104</a:t>
            </a:r>
            <a:r>
              <a:rPr lang="en-US" sz="2800" dirty="0" smtClean="0">
                <a:hlinkClick r:id="rId2"/>
              </a:rPr>
              <a:t>/</a:t>
            </a:r>
            <a:endParaRPr lang="ru-RU" sz="2800" dirty="0" smtClean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4733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425671" y="18929"/>
            <a:ext cx="6701640" cy="7891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Категории и критерии отбора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D1C832A0-B704-4DAC-A887-33C365C9CC61}"/>
              </a:ext>
            </a:extLst>
          </p:cNvPr>
          <p:cNvGrpSpPr/>
          <p:nvPr/>
        </p:nvGrpSpPr>
        <p:grpSpPr>
          <a:xfrm>
            <a:off x="0" y="904285"/>
            <a:ext cx="7859486" cy="89285"/>
            <a:chOff x="947651" y="2754884"/>
            <a:chExt cx="7257566" cy="89285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="" xmlns:a16="http://schemas.microsoft.com/office/drawing/2014/main" id="{07582EAA-751A-47BF-9A96-FE8787FF747A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="" xmlns:a16="http://schemas.microsoft.com/office/drawing/2014/main" id="{1DDBB906-6737-434B-986D-5731AE3FD97B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518145"/>
              </p:ext>
            </p:extLst>
          </p:nvPr>
        </p:nvGraphicFramePr>
        <p:xfrm>
          <a:off x="303749" y="1076959"/>
          <a:ext cx="8525291" cy="49682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903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349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algn="just" defTabSz="914400" rtl="0" eaLnBrk="1" latinLnBrk="0" hangingPunct="1"/>
                      <a:endParaRPr lang="ru-RU" sz="8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 typeface="Wingdings" pitchFamily="2" charset="2"/>
                        <a:buChar char="§"/>
                      </a:pPr>
                      <a:endParaRPr lang="ru-RU" sz="16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93521">
                <a:tc gridSpan="2">
                  <a:txBody>
                    <a:bodyPr/>
                    <a:lstStyle/>
                    <a:p>
                      <a:pPr marL="0" marR="0" lvl="8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Инвестиционный проект - ограниченный по времени (не более 3 лет) и затраченным ресурсам комплекс мероприятий, предусматривающих создание и последующую эксплуатацию нового имущественного комплекса и (или) нематериальных активов либо модернизацию (реконструкцию, техническое перевооружение) существующего имущественного комплекса в целях создания нового производства товаров (работ, услуг), увеличения объемов существующего производства товаров (работ, услуг) и (или) предотвращения (минимизации) негативного влияния на окружающую среду</a:t>
                      </a:r>
                    </a:p>
                  </a:txBody>
                  <a:tcPr anchor="ctr">
                    <a:lnL>
                      <a:noFill/>
                    </a:lnL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lvl="8" indent="0" algn="l" defTabSz="914400" rtl="0" eaLnBrk="1" latinLnBrk="0" hangingPunct="1">
                        <a:buFontTx/>
                        <a:buNone/>
                      </a:pP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0561">
                <a:tc rowSpan="2"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Категории Соискателей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 typeface="Wingdings" pitchFamily="2" charset="2"/>
                        <a:buChar char="§"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Субъекты малого и среднего предпринимательства, осуществляющие деятельность в автономном округе по следующим видам экономической деятельности: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2"/>
                        </a:rPr>
                        <a:t>группировки 10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3"/>
                        </a:rPr>
                        <a:t>16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4"/>
                        </a:rPr>
                        <a:t>19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5"/>
                        </a:rPr>
                        <a:t>20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6"/>
                        </a:rPr>
                        <a:t>24 раздела C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"Обрабатывающие производства",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7"/>
                        </a:rPr>
                        <a:t>38.32 раздела E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"Водоснабжение; Водоотведение, организация сбора и утилизации отходов, деятельность по ликвидации загрязнений" Классификатора</a:t>
                      </a:r>
                    </a:p>
                  </a:txBody>
                  <a:tcPr anchor="ctr">
                    <a:lnL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9714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 typeface="Wingdings" pitchFamily="2" charset="2"/>
                        <a:buChar char="§"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Промышленные предприятия, осуществляющие деятельность в автономном округе по следующим видам: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2"/>
                        </a:rPr>
                        <a:t>группировки 10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8"/>
                        </a:rPr>
                        <a:t>14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-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3"/>
                        </a:rPr>
                        <a:t>16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4"/>
                        </a:rPr>
                        <a:t>19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5"/>
                        </a:rPr>
                        <a:t>20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-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9"/>
                        </a:rPr>
                        <a:t>31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10"/>
                        </a:rPr>
                        <a:t>33 раздела C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"Обрабатывающие производства",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  <a:hlinkClick r:id="rId7"/>
                        </a:rPr>
                        <a:t>38.32 раздела E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"Водоснабжение; Водоотведение, организация сбора и утилизации отходов, деятельность по ликвидации загрязнений" Классификатора. 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>
                    <a:lnL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71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Критерий отбора Соискателей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85750" algn="l" defTabSz="914400" rtl="0" eaLnBrk="1" latinLnBrk="0" hangingPunct="1">
                        <a:buFont typeface="Wingdings" pitchFamily="2" charset="2"/>
                        <a:buChar char="§"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Реализованный не ранее чем в году, предшествующем текущему финансовому году, инвестиционный проект с объемом инвестиций для субъектов малого и среднего предпринимательства не менее 20,0 млн. рублей, иные - не менее 50,0 млн. рублей</a:t>
                      </a:r>
                      <a:r>
                        <a:rPr lang="ru-RU" sz="1400" b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(срок реализации проектов  2019 – 2022 гг. )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3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85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254000" y="8769"/>
            <a:ext cx="8635999" cy="78913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Перечень документов прилагаемых к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предложению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D1C832A0-B704-4DAC-A887-33C365C9CC61}"/>
              </a:ext>
            </a:extLst>
          </p:cNvPr>
          <p:cNvGrpSpPr/>
          <p:nvPr/>
        </p:nvGrpSpPr>
        <p:grpSpPr>
          <a:xfrm>
            <a:off x="0" y="904285"/>
            <a:ext cx="7859486" cy="89285"/>
            <a:chOff x="947651" y="2754884"/>
            <a:chExt cx="7257566" cy="89285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="" xmlns:a16="http://schemas.microsoft.com/office/drawing/2014/main" id="{07582EAA-751A-47BF-9A96-FE8787FF747A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="" xmlns:a16="http://schemas.microsoft.com/office/drawing/2014/main" id="{1DDBB906-6737-434B-986D-5731AE3FD97B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206527"/>
              </p:ext>
            </p:extLst>
          </p:nvPr>
        </p:nvGraphicFramePr>
        <p:xfrm>
          <a:off x="833739" y="1396421"/>
          <a:ext cx="7766251" cy="3749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7662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46778">
                <a:tc>
                  <a:txBody>
                    <a:bodyPr/>
                    <a:lstStyle/>
                    <a:p>
                      <a:pPr marL="0" indent="-285750" algn="just" defTabSz="914400" rtl="0" eaLnBrk="1" latinLnBrk="0" hangingPunct="1">
                        <a:buFont typeface="Wingdings" pitchFamily="2" charset="2"/>
                        <a:buChar char="§"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заявление об участии в отборе;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1552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заявление о предоставлении субсидии;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6778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опись документов;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6778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расчет размера запрашиваемой субсидии;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9522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справка о просроченной задолженности по субсидиям, бюджетным инвестициям и иным средствам, предоставленным из бюджета автономного округа;</a:t>
                      </a:r>
                      <a:r>
                        <a:rPr lang="ru-RU" sz="1800" b="1" kern="1200" baseline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6778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технико-экономическое обоснование инвестиционного проекта;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778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справка о фактически </a:t>
                      </a:r>
                      <a:r>
                        <a:rPr lang="ru-RU" sz="1800" b="1" kern="120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понесенных затратах;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6778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программа развития производства и повышения производительности труда</a:t>
                      </a:r>
                      <a:endParaRPr lang="ru-RU" sz="1800" b="1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4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242426" y="115491"/>
            <a:ext cx="8635999" cy="5437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Перечень документов прилагаемых к предложению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D1C832A0-B704-4DAC-A887-33C365C9CC61}"/>
              </a:ext>
            </a:extLst>
          </p:cNvPr>
          <p:cNvGrpSpPr/>
          <p:nvPr/>
        </p:nvGrpSpPr>
        <p:grpSpPr>
          <a:xfrm>
            <a:off x="0" y="742235"/>
            <a:ext cx="7859486" cy="89285"/>
            <a:chOff x="947651" y="2754884"/>
            <a:chExt cx="7257566" cy="89285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="" xmlns:a16="http://schemas.microsoft.com/office/drawing/2014/main" id="{07582EAA-751A-47BF-9A96-FE8787FF747A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="" xmlns:a16="http://schemas.microsoft.com/office/drawing/2014/main" id="{1DDBB906-6737-434B-986D-5731AE3FD97B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825156"/>
              </p:ext>
            </p:extLst>
          </p:nvPr>
        </p:nvGraphicFramePr>
        <p:xfrm>
          <a:off x="5075361" y="945861"/>
          <a:ext cx="3803064" cy="478996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8030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093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+mn-ea"/>
                          <a:cs typeface="+mn-cs"/>
                        </a:rPr>
                        <a:t>В случае направления предложения на возмещение части затрат на покупку нового технологического оборудования: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1362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копии договоров на приобретение нового технологического оборудования;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57564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копии платежных документов, подтверждающих произведенные затраты на приобретение нового технологического оборудования (платежные поручения, заверенные банком);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7564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копии документов, подтверждающих получение нового технологического оборудования (товарные или товарно-транспортные накладные, акты приема-передачи товара, технический паспорт и др.);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22550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копии бухгалтерских документов, подтверждающих постановку на баланс приобретенного нового технологического оборудования.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67236" y="6386062"/>
            <a:ext cx="2057400" cy="365125"/>
          </a:xfrm>
        </p:spPr>
        <p:txBody>
          <a:bodyPr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5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24432"/>
              </p:ext>
            </p:extLst>
          </p:nvPr>
        </p:nvGraphicFramePr>
        <p:xfrm>
          <a:off x="242426" y="947270"/>
          <a:ext cx="4560424" cy="58978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560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06436"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tx1"/>
                          </a:solidFill>
                          <a:effectLst/>
                          <a:latin typeface="Franklin Gothic Medium" pitchFamily="34" charset="0"/>
                          <a:ea typeface="+mn-ea"/>
                          <a:cs typeface="+mn-cs"/>
                        </a:rPr>
                        <a:t>В случае направления предложения на возмещение части затрат по договорам лизинга оборудования: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9935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копию договора лизинга с приложением всех дополнительных соглашений и приложений к нему, спецификаций, графика погашения, заверенные лизинговой компанией;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806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  <a:ea typeface="+mn-ea"/>
                          <a:cs typeface="+mn-cs"/>
                        </a:rPr>
                        <a:t>копии актов приема-передачи основных средств в соответствии с договором лизинга; 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8774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копии платежных документов (платежные поручения, заверенные банком);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29205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справку об остаточной стоимости предмета лизинга (без НДС), заверенную лизинговой компанией, составленную в произвольной форме;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8183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справку, подтверждающую, что оборудование по договору лизинга является новым (не было в употреблении) заверенную лизинговой компанией;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7711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справку о наименовании поставщика и стоимости оборудования, являющегося предметом договора лизинга, составленную в произвольной форме.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17799"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справку</a:t>
                      </a:r>
                      <a:r>
                        <a:rPr lang="ru-RU" sz="1400" b="0" kern="12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itchFamily="34" charset="0"/>
                        </a:rPr>
                        <a:t>с обоснованием того, что расходы на уплату лизинговых платежей по договору лизинга осуществлены в рамках реализации инвестиционного проекта, составленную в произвольной форме;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5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/>
          <p:cNvSpPr txBox="1">
            <a:spLocks/>
          </p:cNvSpPr>
          <p:nvPr/>
        </p:nvSpPr>
        <p:spPr>
          <a:xfrm>
            <a:off x="254000" y="8770"/>
            <a:ext cx="8635999" cy="5468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Обязательные реквизиты заверенной копии документа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="" xmlns:a16="http://schemas.microsoft.com/office/drawing/2014/main" id="{D1C832A0-B704-4DAC-A887-33C365C9CC61}"/>
              </a:ext>
            </a:extLst>
          </p:cNvPr>
          <p:cNvGrpSpPr/>
          <p:nvPr/>
        </p:nvGrpSpPr>
        <p:grpSpPr>
          <a:xfrm>
            <a:off x="0" y="695935"/>
            <a:ext cx="7859486" cy="89285"/>
            <a:chOff x="947651" y="2754884"/>
            <a:chExt cx="7257566" cy="89285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="" xmlns:a16="http://schemas.microsoft.com/office/drawing/2014/main" id="{07582EAA-751A-47BF-9A96-FE8787FF747A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>
              <a:extLst>
                <a:ext uri="{FF2B5EF4-FFF2-40B4-BE49-F238E27FC236}">
                  <a16:creationId xmlns="" xmlns:a16="http://schemas.microsoft.com/office/drawing/2014/main" id="{1DDBB906-6737-434B-986D-5731AE3FD97B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0260"/>
              </p:ext>
            </p:extLst>
          </p:nvPr>
        </p:nvGraphicFramePr>
        <p:xfrm>
          <a:off x="313160" y="3217788"/>
          <a:ext cx="8576839" cy="32425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9140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627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43727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Реквизит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Содержание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4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Заверительное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слово или словосочетание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«Верно» или «копия верная». Допускается использовать специальный штамп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55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Должность,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фамилия и инициалы заверителя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Руководитель организации или уполномоченное лицо. Полномочия заверителя, если он не является руководителем указывают в приказе или доверенности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37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Подпись заверителя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43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Количество листов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Указывается общее количество листов в предложении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261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Печать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Допускается использовать любую печать, предусмотренную организацией (печать ставится на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заверительное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 слово). Если у ИП печать отсутствует то достаточно будет только подписи самого индивидуального предпринимателя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689450" y="6472101"/>
            <a:ext cx="2057400" cy="365125"/>
          </a:xfrm>
        </p:spPr>
        <p:txBody>
          <a:bodyPr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6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696144"/>
              </p:ext>
            </p:extLst>
          </p:nvPr>
        </p:nvGraphicFramePr>
        <p:xfrm>
          <a:off x="544012" y="1113073"/>
          <a:ext cx="4768769" cy="196032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476876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7610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Копия</a:t>
                      </a:r>
                      <a:r>
                        <a:rPr lang="ru-RU" sz="140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 верная. П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рошито</a:t>
                      </a: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, пронумеровано и 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скреплено печатью</a:t>
                      </a:r>
                      <a:endParaRPr lang="ru-RU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80620">
                <a:tc>
                  <a:txBody>
                    <a:bodyPr/>
                    <a:lstStyle/>
                    <a:p>
                      <a:pPr indent="18034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________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 (</a:t>
                      </a:r>
                      <a:r>
                        <a:rPr lang="ru-RU" sz="1400" u="sng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________________________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) </a:t>
                      </a: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листов</a:t>
                      </a:r>
                      <a:endParaRPr lang="ru-RU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21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  <a:ea typeface="Times New Roman"/>
                        </a:rPr>
                        <a:t>Генеральный директор ООО «Промышленность»</a:t>
                      </a:r>
                      <a:endParaRPr lang="ru-RU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1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__________________________/ </a:t>
                      </a:r>
                      <a:r>
                        <a:rPr lang="ru-RU" sz="14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И.И.Иванов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/</a:t>
                      </a:r>
                      <a:endParaRPr lang="ru-RU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5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 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Franklin Gothic Medium" pitchFamily="34" charset="0"/>
                        </a:rPr>
                        <a:t>05» апреля 2022 года</a:t>
                      </a:r>
                      <a:endParaRPr lang="ru-RU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Franklin Gothic Medium" pitchFamily="34" charset="0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5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027F8DED-ABDF-4062-96B2-263C340542B8}"/>
              </a:ext>
            </a:extLst>
          </p:cNvPr>
          <p:cNvGrpSpPr/>
          <p:nvPr/>
        </p:nvGrpSpPr>
        <p:grpSpPr>
          <a:xfrm>
            <a:off x="-12192" y="1174335"/>
            <a:ext cx="7859486" cy="89285"/>
            <a:chOff x="947651" y="2754884"/>
            <a:chExt cx="7257566" cy="89285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18223DB2-1937-4FB8-B66B-6003CA9703C7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="" xmlns:a16="http://schemas.microsoft.com/office/drawing/2014/main" id="{5E5A9F21-B096-473F-BF75-74072B04A96E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413" y="136451"/>
            <a:ext cx="874316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  <a:ea typeface="+mj-ea"/>
                <a:cs typeface="+mj-cs"/>
              </a:rPr>
              <a:t>Пример инвестиционного проекта 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  <a:ea typeface="+mj-ea"/>
              <a:cs typeface="+mj-cs"/>
            </a:endParaRPr>
          </a:p>
          <a:p>
            <a:pPr>
              <a:lnSpc>
                <a:spcPct val="100000"/>
              </a:lnSpc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ea typeface="+mj-ea"/>
                <a:cs typeface="+mj-cs"/>
              </a:rPr>
              <a:t>(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ea typeface="+mj-ea"/>
                <a:cs typeface="+mj-cs"/>
              </a:rPr>
              <a:t>алгоритм реализации до подачи заявки)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7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787" y="1380535"/>
            <a:ext cx="85292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компенсации подлежат затраты за период 2020-2022 гг. (расходы без учета налога на добавленную стоимость на приобретение основных средств, не включая затраты на монтаж, демонтаж, шеф-надзор, доставку, лизинговый процент, расходы лизингодателя и другое)</a:t>
            </a:r>
          </a:p>
        </p:txBody>
      </p:sp>
      <p:sp>
        <p:nvSpPr>
          <p:cNvPr id="8" name="object 15"/>
          <p:cNvSpPr txBox="1"/>
          <p:nvPr/>
        </p:nvSpPr>
        <p:spPr>
          <a:xfrm>
            <a:off x="112161" y="4046118"/>
            <a:ext cx="2008630" cy="396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ts val="1480"/>
              </a:lnSpc>
              <a:spcBef>
                <a:spcPts val="95"/>
              </a:spcBef>
            </a:pPr>
            <a:r>
              <a:rPr lang="ru-RU" sz="1400" spc="-30" dirty="0" smtClean="0">
                <a:latin typeface="Franklin Gothic Medium" pitchFamily="34" charset="0"/>
                <a:cs typeface="Roboto Lt"/>
              </a:rPr>
              <a:t>Закупка машин и оборудования*</a:t>
            </a:r>
            <a:endParaRPr sz="1400" dirty="0">
              <a:latin typeface="Franklin Gothic Medium" pitchFamily="34" charset="0"/>
              <a:cs typeface="Roboto Lt"/>
            </a:endParaRPr>
          </a:p>
        </p:txBody>
      </p:sp>
      <p:sp>
        <p:nvSpPr>
          <p:cNvPr id="9" name="object 16"/>
          <p:cNvSpPr txBox="1"/>
          <p:nvPr/>
        </p:nvSpPr>
        <p:spPr>
          <a:xfrm>
            <a:off x="2583958" y="3942931"/>
            <a:ext cx="1568476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ts val="1480"/>
              </a:lnSpc>
              <a:spcBef>
                <a:spcPts val="95"/>
              </a:spcBef>
            </a:pPr>
            <a:r>
              <a:rPr lang="ru-RU" sz="1400" spc="-10" dirty="0" smtClean="0">
                <a:latin typeface="Franklin Gothic Medium" pitchFamily="34" charset="0"/>
                <a:cs typeface="Roboto Lt"/>
              </a:rPr>
              <a:t>Монтаж и ввод в эксплуатаци</a:t>
            </a:r>
            <a:r>
              <a:rPr lang="ru-RU" sz="1400" spc="-10" dirty="0" smtClean="0">
                <a:latin typeface="Franklin Gothic Medium" pitchFamily="34" charset="0"/>
                <a:cs typeface="Roboto Lt"/>
              </a:rPr>
              <a:t>ю приобретенного оборудования</a:t>
            </a:r>
            <a:endParaRPr sz="1400" dirty="0">
              <a:latin typeface="Franklin Gothic Medium" pitchFamily="34" charset="0"/>
              <a:cs typeface="Roboto Lt"/>
            </a:endParaRPr>
          </a:p>
        </p:txBody>
      </p:sp>
      <p:sp>
        <p:nvSpPr>
          <p:cNvPr id="10" name="object 17"/>
          <p:cNvSpPr txBox="1"/>
          <p:nvPr/>
        </p:nvSpPr>
        <p:spPr>
          <a:xfrm>
            <a:off x="4663145" y="3959858"/>
            <a:ext cx="1742899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ts val="1480"/>
              </a:lnSpc>
              <a:spcBef>
                <a:spcPts val="95"/>
              </a:spcBef>
            </a:pPr>
            <a:r>
              <a:rPr lang="ru-RU" sz="1400" spc="-5" dirty="0" smtClean="0">
                <a:latin typeface="Franklin Gothic Medium" pitchFamily="34" charset="0"/>
                <a:cs typeface="Roboto Lt"/>
              </a:rPr>
              <a:t>Эксплуатация машин и оборудования, производство продукции</a:t>
            </a:r>
            <a:endParaRPr sz="1400" dirty="0">
              <a:latin typeface="Franklin Gothic Medium" pitchFamily="34" charset="0"/>
              <a:cs typeface="Roboto Lt"/>
            </a:endParaRPr>
          </a:p>
        </p:txBody>
      </p:sp>
      <p:sp>
        <p:nvSpPr>
          <p:cNvPr id="11" name="object 18"/>
          <p:cNvSpPr txBox="1"/>
          <p:nvPr/>
        </p:nvSpPr>
        <p:spPr>
          <a:xfrm>
            <a:off x="6748214" y="3959858"/>
            <a:ext cx="1836949" cy="9739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ts val="1480"/>
              </a:lnSpc>
              <a:spcBef>
                <a:spcPts val="95"/>
              </a:spcBef>
            </a:pPr>
            <a:r>
              <a:rPr lang="ru-RU" sz="1400" spc="-15" dirty="0" smtClean="0">
                <a:latin typeface="Franklin Gothic Medium" pitchFamily="34" charset="0"/>
                <a:cs typeface="Roboto Lt"/>
              </a:rPr>
              <a:t>Анализ достигнутых результатов от реализации инвестиционного проекта</a:t>
            </a:r>
            <a:endParaRPr sz="1400" dirty="0">
              <a:latin typeface="Franklin Gothic Medium" pitchFamily="34" charset="0"/>
              <a:cs typeface="Roboto Lt"/>
            </a:endParaRPr>
          </a:p>
        </p:txBody>
      </p:sp>
      <p:sp>
        <p:nvSpPr>
          <p:cNvPr id="12" name="object 19"/>
          <p:cNvSpPr/>
          <p:nvPr/>
        </p:nvSpPr>
        <p:spPr>
          <a:xfrm>
            <a:off x="2182992" y="3262447"/>
            <a:ext cx="343221" cy="321696"/>
          </a:xfrm>
          <a:custGeom>
            <a:avLst/>
            <a:gdLst/>
            <a:ahLst/>
            <a:cxnLst/>
            <a:rect l="l" t="t" r="r" b="b"/>
            <a:pathLst>
              <a:path w="414655" h="413385">
                <a:moveTo>
                  <a:pt x="207263" y="0"/>
                </a:moveTo>
                <a:lnTo>
                  <a:pt x="159753" y="5453"/>
                </a:lnTo>
                <a:lnTo>
                  <a:pt x="116132" y="20989"/>
                </a:lnTo>
                <a:lnTo>
                  <a:pt x="77648" y="45366"/>
                </a:lnTo>
                <a:lnTo>
                  <a:pt x="45546" y="77346"/>
                </a:lnTo>
                <a:lnTo>
                  <a:pt x="21073" y="115688"/>
                </a:lnTo>
                <a:lnTo>
                  <a:pt x="5476" y="159153"/>
                </a:lnTo>
                <a:lnTo>
                  <a:pt x="0" y="206502"/>
                </a:lnTo>
                <a:lnTo>
                  <a:pt x="5476" y="253850"/>
                </a:lnTo>
                <a:lnTo>
                  <a:pt x="21073" y="297315"/>
                </a:lnTo>
                <a:lnTo>
                  <a:pt x="45546" y="335657"/>
                </a:lnTo>
                <a:lnTo>
                  <a:pt x="77648" y="367637"/>
                </a:lnTo>
                <a:lnTo>
                  <a:pt x="116132" y="392014"/>
                </a:lnTo>
                <a:lnTo>
                  <a:pt x="159753" y="407550"/>
                </a:lnTo>
                <a:lnTo>
                  <a:pt x="207263" y="413004"/>
                </a:lnTo>
                <a:lnTo>
                  <a:pt x="254774" y="407550"/>
                </a:lnTo>
                <a:lnTo>
                  <a:pt x="298395" y="392014"/>
                </a:lnTo>
                <a:lnTo>
                  <a:pt x="336879" y="367637"/>
                </a:lnTo>
                <a:lnTo>
                  <a:pt x="359416" y="345186"/>
                </a:lnTo>
                <a:lnTo>
                  <a:pt x="202946" y="345186"/>
                </a:lnTo>
                <a:lnTo>
                  <a:pt x="198628" y="343662"/>
                </a:lnTo>
                <a:lnTo>
                  <a:pt x="170815" y="315976"/>
                </a:lnTo>
                <a:lnTo>
                  <a:pt x="167640" y="312674"/>
                </a:lnTo>
                <a:lnTo>
                  <a:pt x="165735" y="308356"/>
                </a:lnTo>
                <a:lnTo>
                  <a:pt x="165735" y="299212"/>
                </a:lnTo>
                <a:lnTo>
                  <a:pt x="167640" y="294894"/>
                </a:lnTo>
                <a:lnTo>
                  <a:pt x="221869" y="240919"/>
                </a:lnTo>
                <a:lnTo>
                  <a:pt x="76962" y="240919"/>
                </a:lnTo>
                <a:lnTo>
                  <a:pt x="69087" y="233172"/>
                </a:lnTo>
                <a:lnTo>
                  <a:pt x="69087" y="179832"/>
                </a:lnTo>
                <a:lnTo>
                  <a:pt x="76962" y="172085"/>
                </a:lnTo>
                <a:lnTo>
                  <a:pt x="221869" y="172085"/>
                </a:lnTo>
                <a:lnTo>
                  <a:pt x="167640" y="118110"/>
                </a:lnTo>
                <a:lnTo>
                  <a:pt x="165988" y="113792"/>
                </a:lnTo>
                <a:lnTo>
                  <a:pt x="165988" y="104648"/>
                </a:lnTo>
                <a:lnTo>
                  <a:pt x="167640" y="100330"/>
                </a:lnTo>
                <a:lnTo>
                  <a:pt x="170815" y="97028"/>
                </a:lnTo>
                <a:lnTo>
                  <a:pt x="198628" y="69342"/>
                </a:lnTo>
                <a:lnTo>
                  <a:pt x="202946" y="67818"/>
                </a:lnTo>
                <a:lnTo>
                  <a:pt x="359416" y="67818"/>
                </a:lnTo>
                <a:lnTo>
                  <a:pt x="336879" y="45366"/>
                </a:lnTo>
                <a:lnTo>
                  <a:pt x="298395" y="20989"/>
                </a:lnTo>
                <a:lnTo>
                  <a:pt x="254774" y="5453"/>
                </a:lnTo>
                <a:lnTo>
                  <a:pt x="207263" y="0"/>
                </a:lnTo>
                <a:close/>
              </a:path>
              <a:path w="414655" h="413385">
                <a:moveTo>
                  <a:pt x="359416" y="67818"/>
                </a:moveTo>
                <a:lnTo>
                  <a:pt x="212090" y="67818"/>
                </a:lnTo>
                <a:lnTo>
                  <a:pt x="216408" y="69342"/>
                </a:lnTo>
                <a:lnTo>
                  <a:pt x="341884" y="194437"/>
                </a:lnTo>
                <a:lnTo>
                  <a:pt x="345186" y="197612"/>
                </a:lnTo>
                <a:lnTo>
                  <a:pt x="346837" y="201930"/>
                </a:lnTo>
                <a:lnTo>
                  <a:pt x="346837" y="211074"/>
                </a:lnTo>
                <a:lnTo>
                  <a:pt x="345186" y="215392"/>
                </a:lnTo>
                <a:lnTo>
                  <a:pt x="341884" y="218567"/>
                </a:lnTo>
                <a:lnTo>
                  <a:pt x="216408" y="343662"/>
                </a:lnTo>
                <a:lnTo>
                  <a:pt x="212090" y="345186"/>
                </a:lnTo>
                <a:lnTo>
                  <a:pt x="359416" y="345186"/>
                </a:lnTo>
                <a:lnTo>
                  <a:pt x="368981" y="335657"/>
                </a:lnTo>
                <a:lnTo>
                  <a:pt x="393454" y="297315"/>
                </a:lnTo>
                <a:lnTo>
                  <a:pt x="409051" y="253850"/>
                </a:lnTo>
                <a:lnTo>
                  <a:pt x="414528" y="206502"/>
                </a:lnTo>
                <a:lnTo>
                  <a:pt x="409051" y="159153"/>
                </a:lnTo>
                <a:lnTo>
                  <a:pt x="393454" y="115688"/>
                </a:lnTo>
                <a:lnTo>
                  <a:pt x="368981" y="77346"/>
                </a:lnTo>
                <a:lnTo>
                  <a:pt x="359416" y="67818"/>
                </a:lnTo>
                <a:close/>
              </a:path>
            </a:pathLst>
          </a:custGeom>
          <a:solidFill>
            <a:srgbClr val="C8CF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20"/>
          <p:cNvGrpSpPr/>
          <p:nvPr/>
        </p:nvGrpSpPr>
        <p:grpSpPr>
          <a:xfrm>
            <a:off x="733255" y="5093914"/>
            <a:ext cx="894583" cy="841057"/>
            <a:chOff x="495300" y="3429000"/>
            <a:chExt cx="1080770" cy="1080770"/>
          </a:xfrm>
        </p:grpSpPr>
        <p:sp>
          <p:nvSpPr>
            <p:cNvPr id="14" name="object 21"/>
            <p:cNvSpPr/>
            <p:nvPr/>
          </p:nvSpPr>
          <p:spPr>
            <a:xfrm>
              <a:off x="495300" y="3429000"/>
              <a:ext cx="1080770" cy="1080770"/>
            </a:xfrm>
            <a:custGeom>
              <a:avLst/>
              <a:gdLst/>
              <a:ahLst/>
              <a:cxnLst/>
              <a:rect l="l" t="t" r="r" b="b"/>
              <a:pathLst>
                <a:path w="1080770" h="1080770">
                  <a:moveTo>
                    <a:pt x="540258" y="0"/>
                  </a:moveTo>
                  <a:lnTo>
                    <a:pt x="491083" y="2208"/>
                  </a:lnTo>
                  <a:lnTo>
                    <a:pt x="443146" y="8706"/>
                  </a:lnTo>
                  <a:lnTo>
                    <a:pt x="396636" y="19302"/>
                  </a:lnTo>
                  <a:lnTo>
                    <a:pt x="351745" y="33806"/>
                  </a:lnTo>
                  <a:lnTo>
                    <a:pt x="308663" y="52026"/>
                  </a:lnTo>
                  <a:lnTo>
                    <a:pt x="267580" y="73772"/>
                  </a:lnTo>
                  <a:lnTo>
                    <a:pt x="228688" y="98854"/>
                  </a:lnTo>
                  <a:lnTo>
                    <a:pt x="192177" y="127079"/>
                  </a:lnTo>
                  <a:lnTo>
                    <a:pt x="158238" y="158257"/>
                  </a:lnTo>
                  <a:lnTo>
                    <a:pt x="127062" y="192198"/>
                  </a:lnTo>
                  <a:lnTo>
                    <a:pt x="98840" y="228710"/>
                  </a:lnTo>
                  <a:lnTo>
                    <a:pt x="73761" y="267603"/>
                  </a:lnTo>
                  <a:lnTo>
                    <a:pt x="52018" y="308685"/>
                  </a:lnTo>
                  <a:lnTo>
                    <a:pt x="33800" y="351765"/>
                  </a:lnTo>
                  <a:lnTo>
                    <a:pt x="19298" y="396654"/>
                  </a:lnTo>
                  <a:lnTo>
                    <a:pt x="8704" y="443159"/>
                  </a:lnTo>
                  <a:lnTo>
                    <a:pt x="2207" y="491091"/>
                  </a:lnTo>
                  <a:lnTo>
                    <a:pt x="0" y="540257"/>
                  </a:lnTo>
                  <a:lnTo>
                    <a:pt x="2207" y="589424"/>
                  </a:lnTo>
                  <a:lnTo>
                    <a:pt x="8704" y="637356"/>
                  </a:lnTo>
                  <a:lnTo>
                    <a:pt x="19298" y="683861"/>
                  </a:lnTo>
                  <a:lnTo>
                    <a:pt x="33800" y="728750"/>
                  </a:lnTo>
                  <a:lnTo>
                    <a:pt x="52018" y="771830"/>
                  </a:lnTo>
                  <a:lnTo>
                    <a:pt x="73761" y="812912"/>
                  </a:lnTo>
                  <a:lnTo>
                    <a:pt x="98840" y="851805"/>
                  </a:lnTo>
                  <a:lnTo>
                    <a:pt x="127062" y="888317"/>
                  </a:lnTo>
                  <a:lnTo>
                    <a:pt x="158238" y="922258"/>
                  </a:lnTo>
                  <a:lnTo>
                    <a:pt x="192177" y="953436"/>
                  </a:lnTo>
                  <a:lnTo>
                    <a:pt x="228688" y="981661"/>
                  </a:lnTo>
                  <a:lnTo>
                    <a:pt x="267580" y="1006743"/>
                  </a:lnTo>
                  <a:lnTo>
                    <a:pt x="308663" y="1028489"/>
                  </a:lnTo>
                  <a:lnTo>
                    <a:pt x="351745" y="1046709"/>
                  </a:lnTo>
                  <a:lnTo>
                    <a:pt x="396636" y="1061213"/>
                  </a:lnTo>
                  <a:lnTo>
                    <a:pt x="443146" y="1071809"/>
                  </a:lnTo>
                  <a:lnTo>
                    <a:pt x="491083" y="1078307"/>
                  </a:lnTo>
                  <a:lnTo>
                    <a:pt x="540258" y="1080516"/>
                  </a:lnTo>
                  <a:lnTo>
                    <a:pt x="589424" y="1078307"/>
                  </a:lnTo>
                  <a:lnTo>
                    <a:pt x="637356" y="1071809"/>
                  </a:lnTo>
                  <a:lnTo>
                    <a:pt x="683861" y="1061213"/>
                  </a:lnTo>
                  <a:lnTo>
                    <a:pt x="728750" y="1046709"/>
                  </a:lnTo>
                  <a:lnTo>
                    <a:pt x="771830" y="1028489"/>
                  </a:lnTo>
                  <a:lnTo>
                    <a:pt x="812912" y="1006743"/>
                  </a:lnTo>
                  <a:lnTo>
                    <a:pt x="851805" y="981661"/>
                  </a:lnTo>
                  <a:lnTo>
                    <a:pt x="888317" y="953436"/>
                  </a:lnTo>
                  <a:lnTo>
                    <a:pt x="922258" y="922258"/>
                  </a:lnTo>
                  <a:lnTo>
                    <a:pt x="953436" y="888317"/>
                  </a:lnTo>
                  <a:lnTo>
                    <a:pt x="981661" y="851805"/>
                  </a:lnTo>
                  <a:lnTo>
                    <a:pt x="1006743" y="812912"/>
                  </a:lnTo>
                  <a:lnTo>
                    <a:pt x="1028489" y="771830"/>
                  </a:lnTo>
                  <a:lnTo>
                    <a:pt x="1046709" y="728750"/>
                  </a:lnTo>
                  <a:lnTo>
                    <a:pt x="1061213" y="683861"/>
                  </a:lnTo>
                  <a:lnTo>
                    <a:pt x="1071809" y="637356"/>
                  </a:lnTo>
                  <a:lnTo>
                    <a:pt x="1078307" y="589424"/>
                  </a:lnTo>
                  <a:lnTo>
                    <a:pt x="1080516" y="540257"/>
                  </a:lnTo>
                  <a:lnTo>
                    <a:pt x="1078307" y="491091"/>
                  </a:lnTo>
                  <a:lnTo>
                    <a:pt x="1071809" y="443159"/>
                  </a:lnTo>
                  <a:lnTo>
                    <a:pt x="1061213" y="396654"/>
                  </a:lnTo>
                  <a:lnTo>
                    <a:pt x="1046709" y="351765"/>
                  </a:lnTo>
                  <a:lnTo>
                    <a:pt x="1028489" y="308685"/>
                  </a:lnTo>
                  <a:lnTo>
                    <a:pt x="1006743" y="267603"/>
                  </a:lnTo>
                  <a:lnTo>
                    <a:pt x="981661" y="228710"/>
                  </a:lnTo>
                  <a:lnTo>
                    <a:pt x="953436" y="192198"/>
                  </a:lnTo>
                  <a:lnTo>
                    <a:pt x="922258" y="158257"/>
                  </a:lnTo>
                  <a:lnTo>
                    <a:pt x="888317" y="127079"/>
                  </a:lnTo>
                  <a:lnTo>
                    <a:pt x="851805" y="98854"/>
                  </a:lnTo>
                  <a:lnTo>
                    <a:pt x="812912" y="73772"/>
                  </a:lnTo>
                  <a:lnTo>
                    <a:pt x="771830" y="52026"/>
                  </a:lnTo>
                  <a:lnTo>
                    <a:pt x="728750" y="33806"/>
                  </a:lnTo>
                  <a:lnTo>
                    <a:pt x="683861" y="19302"/>
                  </a:lnTo>
                  <a:lnTo>
                    <a:pt x="637356" y="8706"/>
                  </a:lnTo>
                  <a:lnTo>
                    <a:pt x="589424" y="2208"/>
                  </a:lnTo>
                  <a:lnTo>
                    <a:pt x="540258" y="0"/>
                  </a:lnTo>
                  <a:close/>
                </a:path>
              </a:pathLst>
            </a:custGeom>
            <a:solidFill>
              <a:srgbClr val="53BA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2"/>
            <p:cNvSpPr/>
            <p:nvPr/>
          </p:nvSpPr>
          <p:spPr>
            <a:xfrm>
              <a:off x="736091" y="3654552"/>
              <a:ext cx="597535" cy="629920"/>
            </a:xfrm>
            <a:custGeom>
              <a:avLst/>
              <a:gdLst/>
              <a:ahLst/>
              <a:cxnLst/>
              <a:rect l="l" t="t" r="r" b="b"/>
              <a:pathLst>
                <a:path w="597535" h="629920">
                  <a:moveTo>
                    <a:pt x="83185" y="141986"/>
                  </a:moveTo>
                  <a:lnTo>
                    <a:pt x="72986" y="141986"/>
                  </a:lnTo>
                  <a:lnTo>
                    <a:pt x="68859" y="146177"/>
                  </a:lnTo>
                  <a:lnTo>
                    <a:pt x="68859" y="231648"/>
                  </a:lnTo>
                  <a:lnTo>
                    <a:pt x="23304" y="260350"/>
                  </a:lnTo>
                  <a:lnTo>
                    <a:pt x="38" y="300228"/>
                  </a:lnTo>
                  <a:lnTo>
                    <a:pt x="0" y="577850"/>
                  </a:lnTo>
                  <a:lnTo>
                    <a:pt x="3986" y="597908"/>
                  </a:lnTo>
                  <a:lnTo>
                    <a:pt x="14852" y="614299"/>
                  </a:lnTo>
                  <a:lnTo>
                    <a:pt x="30957" y="625355"/>
                  </a:lnTo>
                  <a:lnTo>
                    <a:pt x="50660" y="629412"/>
                  </a:lnTo>
                  <a:lnTo>
                    <a:pt x="546735" y="629412"/>
                  </a:lnTo>
                  <a:lnTo>
                    <a:pt x="566439" y="625355"/>
                  </a:lnTo>
                  <a:lnTo>
                    <a:pt x="582549" y="614299"/>
                  </a:lnTo>
                  <a:lnTo>
                    <a:pt x="584738" y="610997"/>
                  </a:lnTo>
                  <a:lnTo>
                    <a:pt x="45694" y="610997"/>
                  </a:lnTo>
                  <a:lnTo>
                    <a:pt x="40995" y="609854"/>
                  </a:lnTo>
                  <a:lnTo>
                    <a:pt x="36791" y="607695"/>
                  </a:lnTo>
                  <a:lnTo>
                    <a:pt x="53565" y="594995"/>
                  </a:lnTo>
                  <a:lnTo>
                    <a:pt x="23088" y="594995"/>
                  </a:lnTo>
                  <a:lnTo>
                    <a:pt x="20142" y="590042"/>
                  </a:lnTo>
                  <a:lnTo>
                    <a:pt x="18453" y="584200"/>
                  </a:lnTo>
                  <a:lnTo>
                    <a:pt x="18547" y="299339"/>
                  </a:lnTo>
                  <a:lnTo>
                    <a:pt x="18694" y="295402"/>
                  </a:lnTo>
                  <a:lnTo>
                    <a:pt x="20421" y="290195"/>
                  </a:lnTo>
                  <a:lnTo>
                    <a:pt x="23355" y="285623"/>
                  </a:lnTo>
                  <a:lnTo>
                    <a:pt x="53670" y="285623"/>
                  </a:lnTo>
                  <a:lnTo>
                    <a:pt x="37490" y="273177"/>
                  </a:lnTo>
                  <a:lnTo>
                    <a:pt x="68859" y="253492"/>
                  </a:lnTo>
                  <a:lnTo>
                    <a:pt x="87312" y="253492"/>
                  </a:lnTo>
                  <a:lnTo>
                    <a:pt x="87312" y="146177"/>
                  </a:lnTo>
                  <a:lnTo>
                    <a:pt x="83185" y="141986"/>
                  </a:lnTo>
                  <a:close/>
                </a:path>
                <a:path w="597535" h="629920">
                  <a:moveTo>
                    <a:pt x="434124" y="488823"/>
                  </a:moveTo>
                  <a:lnTo>
                    <a:pt x="428332" y="489585"/>
                  </a:lnTo>
                  <a:lnTo>
                    <a:pt x="422186" y="497713"/>
                  </a:lnTo>
                  <a:lnTo>
                    <a:pt x="422986" y="503555"/>
                  </a:lnTo>
                  <a:lnTo>
                    <a:pt x="560577" y="607695"/>
                  </a:lnTo>
                  <a:lnTo>
                    <a:pt x="556386" y="609854"/>
                  </a:lnTo>
                  <a:lnTo>
                    <a:pt x="551688" y="610997"/>
                  </a:lnTo>
                  <a:lnTo>
                    <a:pt x="584738" y="610997"/>
                  </a:lnTo>
                  <a:lnTo>
                    <a:pt x="593419" y="597908"/>
                  </a:lnTo>
                  <a:lnTo>
                    <a:pt x="593998" y="594995"/>
                  </a:lnTo>
                  <a:lnTo>
                    <a:pt x="574294" y="594995"/>
                  </a:lnTo>
                  <a:lnTo>
                    <a:pt x="434124" y="488823"/>
                  </a:lnTo>
                  <a:close/>
                </a:path>
                <a:path w="597535" h="629920">
                  <a:moveTo>
                    <a:pt x="53670" y="285623"/>
                  </a:moveTo>
                  <a:lnTo>
                    <a:pt x="23355" y="285623"/>
                  </a:lnTo>
                  <a:lnTo>
                    <a:pt x="225818" y="441452"/>
                  </a:lnTo>
                  <a:lnTo>
                    <a:pt x="23088" y="594995"/>
                  </a:lnTo>
                  <a:lnTo>
                    <a:pt x="53565" y="594995"/>
                  </a:lnTo>
                  <a:lnTo>
                    <a:pt x="271618" y="429895"/>
                  </a:lnTo>
                  <a:lnTo>
                    <a:pt x="241071" y="429895"/>
                  </a:lnTo>
                  <a:lnTo>
                    <a:pt x="87312" y="311531"/>
                  </a:lnTo>
                  <a:lnTo>
                    <a:pt x="87312" y="297306"/>
                  </a:lnTo>
                  <a:lnTo>
                    <a:pt x="68859" y="297306"/>
                  </a:lnTo>
                  <a:lnTo>
                    <a:pt x="53670" y="285623"/>
                  </a:lnTo>
                  <a:close/>
                </a:path>
                <a:path w="597535" h="629920">
                  <a:moveTo>
                    <a:pt x="594260" y="285623"/>
                  </a:moveTo>
                  <a:lnTo>
                    <a:pt x="574040" y="285623"/>
                  </a:lnTo>
                  <a:lnTo>
                    <a:pt x="576961" y="290195"/>
                  </a:lnTo>
                  <a:lnTo>
                    <a:pt x="578739" y="295402"/>
                  </a:lnTo>
                  <a:lnTo>
                    <a:pt x="578866" y="300863"/>
                  </a:lnTo>
                  <a:lnTo>
                    <a:pt x="578993" y="584200"/>
                  </a:lnTo>
                  <a:lnTo>
                    <a:pt x="577215" y="590042"/>
                  </a:lnTo>
                  <a:lnTo>
                    <a:pt x="574294" y="594995"/>
                  </a:lnTo>
                  <a:lnTo>
                    <a:pt x="593998" y="594995"/>
                  </a:lnTo>
                  <a:lnTo>
                    <a:pt x="597408" y="577850"/>
                  </a:lnTo>
                  <a:lnTo>
                    <a:pt x="597408" y="300228"/>
                  </a:lnTo>
                  <a:lnTo>
                    <a:pt x="595453" y="288371"/>
                  </a:lnTo>
                  <a:lnTo>
                    <a:pt x="594260" y="285623"/>
                  </a:lnTo>
                  <a:close/>
                </a:path>
                <a:path w="597535" h="629920">
                  <a:moveTo>
                    <a:pt x="338131" y="416083"/>
                  </a:moveTo>
                  <a:lnTo>
                    <a:pt x="298703" y="416083"/>
                  </a:lnTo>
                  <a:lnTo>
                    <a:pt x="307020" y="417441"/>
                  </a:lnTo>
                  <a:lnTo>
                    <a:pt x="314718" y="421513"/>
                  </a:lnTo>
                  <a:lnTo>
                    <a:pt x="396697" y="483616"/>
                  </a:lnTo>
                  <a:lnTo>
                    <a:pt x="402488" y="482854"/>
                  </a:lnTo>
                  <a:lnTo>
                    <a:pt x="408647" y="474725"/>
                  </a:lnTo>
                  <a:lnTo>
                    <a:pt x="407847" y="468884"/>
                  </a:lnTo>
                  <a:lnTo>
                    <a:pt x="371576" y="441452"/>
                  </a:lnTo>
                  <a:lnTo>
                    <a:pt x="386592" y="429895"/>
                  </a:lnTo>
                  <a:lnTo>
                    <a:pt x="356336" y="429895"/>
                  </a:lnTo>
                  <a:lnTo>
                    <a:pt x="338131" y="416083"/>
                  </a:lnTo>
                  <a:close/>
                </a:path>
                <a:path w="597535" h="629920">
                  <a:moveTo>
                    <a:pt x="298710" y="397732"/>
                  </a:moveTo>
                  <a:lnTo>
                    <a:pt x="284535" y="399994"/>
                  </a:lnTo>
                  <a:lnTo>
                    <a:pt x="271551" y="406781"/>
                  </a:lnTo>
                  <a:lnTo>
                    <a:pt x="241071" y="429895"/>
                  </a:lnTo>
                  <a:lnTo>
                    <a:pt x="271618" y="429895"/>
                  </a:lnTo>
                  <a:lnTo>
                    <a:pt x="282689" y="421513"/>
                  </a:lnTo>
                  <a:lnTo>
                    <a:pt x="290387" y="417441"/>
                  </a:lnTo>
                  <a:lnTo>
                    <a:pt x="298703" y="416083"/>
                  </a:lnTo>
                  <a:lnTo>
                    <a:pt x="338131" y="416083"/>
                  </a:lnTo>
                  <a:lnTo>
                    <a:pt x="325869" y="406781"/>
                  </a:lnTo>
                  <a:lnTo>
                    <a:pt x="312885" y="399994"/>
                  </a:lnTo>
                  <a:lnTo>
                    <a:pt x="298710" y="397732"/>
                  </a:lnTo>
                  <a:close/>
                </a:path>
                <a:path w="597535" h="629920">
                  <a:moveTo>
                    <a:pt x="549910" y="18415"/>
                  </a:moveTo>
                  <a:lnTo>
                    <a:pt x="514121" y="18415"/>
                  </a:lnTo>
                  <a:lnTo>
                    <a:pt x="510684" y="24116"/>
                  </a:lnTo>
                  <a:lnTo>
                    <a:pt x="508127" y="30305"/>
                  </a:lnTo>
                  <a:lnTo>
                    <a:pt x="506531" y="36899"/>
                  </a:lnTo>
                  <a:lnTo>
                    <a:pt x="505980" y="43815"/>
                  </a:lnTo>
                  <a:lnTo>
                    <a:pt x="505980" y="314706"/>
                  </a:lnTo>
                  <a:lnTo>
                    <a:pt x="356336" y="429895"/>
                  </a:lnTo>
                  <a:lnTo>
                    <a:pt x="386592" y="429895"/>
                  </a:lnTo>
                  <a:lnTo>
                    <a:pt x="554734" y="300481"/>
                  </a:lnTo>
                  <a:lnTo>
                    <a:pt x="524433" y="300481"/>
                  </a:lnTo>
                  <a:lnTo>
                    <a:pt x="524433" y="250825"/>
                  </a:lnTo>
                  <a:lnTo>
                    <a:pt x="558916" y="250825"/>
                  </a:lnTo>
                  <a:lnTo>
                    <a:pt x="524433" y="229108"/>
                  </a:lnTo>
                  <a:lnTo>
                    <a:pt x="524433" y="178689"/>
                  </a:lnTo>
                  <a:lnTo>
                    <a:pt x="559308" y="178689"/>
                  </a:lnTo>
                  <a:lnTo>
                    <a:pt x="572722" y="175992"/>
                  </a:lnTo>
                  <a:lnTo>
                    <a:pt x="583660" y="168640"/>
                  </a:lnTo>
                  <a:lnTo>
                    <a:pt x="589313" y="160274"/>
                  </a:lnTo>
                  <a:lnTo>
                    <a:pt x="524433" y="160274"/>
                  </a:lnTo>
                  <a:lnTo>
                    <a:pt x="524433" y="43815"/>
                  </a:lnTo>
                  <a:lnTo>
                    <a:pt x="526432" y="33952"/>
                  </a:lnTo>
                  <a:lnTo>
                    <a:pt x="531885" y="25876"/>
                  </a:lnTo>
                  <a:lnTo>
                    <a:pt x="539982" y="20419"/>
                  </a:lnTo>
                  <a:lnTo>
                    <a:pt x="549910" y="18415"/>
                  </a:lnTo>
                  <a:close/>
                </a:path>
                <a:path w="597535" h="629920">
                  <a:moveTo>
                    <a:pt x="258470" y="241681"/>
                  </a:moveTo>
                  <a:lnTo>
                    <a:pt x="150990" y="241681"/>
                  </a:lnTo>
                  <a:lnTo>
                    <a:pt x="143040" y="249555"/>
                  </a:lnTo>
                  <a:lnTo>
                    <a:pt x="143040" y="309753"/>
                  </a:lnTo>
                  <a:lnTo>
                    <a:pt x="150990" y="317754"/>
                  </a:lnTo>
                  <a:lnTo>
                    <a:pt x="258470" y="317754"/>
                  </a:lnTo>
                  <a:lnTo>
                    <a:pt x="266407" y="309753"/>
                  </a:lnTo>
                  <a:lnTo>
                    <a:pt x="266407" y="299339"/>
                  </a:lnTo>
                  <a:lnTo>
                    <a:pt x="161493" y="299339"/>
                  </a:lnTo>
                  <a:lnTo>
                    <a:pt x="161493" y="260096"/>
                  </a:lnTo>
                  <a:lnTo>
                    <a:pt x="266407" y="260096"/>
                  </a:lnTo>
                  <a:lnTo>
                    <a:pt x="266407" y="249555"/>
                  </a:lnTo>
                  <a:lnTo>
                    <a:pt x="258470" y="241681"/>
                  </a:lnTo>
                  <a:close/>
                </a:path>
                <a:path w="597535" h="629920">
                  <a:moveTo>
                    <a:pt x="450227" y="299339"/>
                  </a:moveTo>
                  <a:lnTo>
                    <a:pt x="293611" y="299339"/>
                  </a:lnTo>
                  <a:lnTo>
                    <a:pt x="289471" y="303403"/>
                  </a:lnTo>
                  <a:lnTo>
                    <a:pt x="289471" y="313563"/>
                  </a:lnTo>
                  <a:lnTo>
                    <a:pt x="293611" y="317754"/>
                  </a:lnTo>
                  <a:lnTo>
                    <a:pt x="450227" y="317754"/>
                  </a:lnTo>
                  <a:lnTo>
                    <a:pt x="454355" y="313563"/>
                  </a:lnTo>
                  <a:lnTo>
                    <a:pt x="454355" y="303403"/>
                  </a:lnTo>
                  <a:lnTo>
                    <a:pt x="450227" y="299339"/>
                  </a:lnTo>
                  <a:close/>
                </a:path>
                <a:path w="597535" h="629920">
                  <a:moveTo>
                    <a:pt x="558916" y="250825"/>
                  </a:moveTo>
                  <a:lnTo>
                    <a:pt x="524433" y="250825"/>
                  </a:lnTo>
                  <a:lnTo>
                    <a:pt x="559943" y="273177"/>
                  </a:lnTo>
                  <a:lnTo>
                    <a:pt x="524433" y="300481"/>
                  </a:lnTo>
                  <a:lnTo>
                    <a:pt x="554734" y="300481"/>
                  </a:lnTo>
                  <a:lnTo>
                    <a:pt x="574040" y="285623"/>
                  </a:lnTo>
                  <a:lnTo>
                    <a:pt x="594260" y="285623"/>
                  </a:lnTo>
                  <a:lnTo>
                    <a:pt x="590724" y="277479"/>
                  </a:lnTo>
                  <a:lnTo>
                    <a:pt x="583495" y="267991"/>
                  </a:lnTo>
                  <a:lnTo>
                    <a:pt x="574040" y="260350"/>
                  </a:lnTo>
                  <a:lnTo>
                    <a:pt x="558916" y="250825"/>
                  </a:lnTo>
                  <a:close/>
                </a:path>
                <a:path w="597535" h="629920">
                  <a:moveTo>
                    <a:pt x="266407" y="260096"/>
                  </a:moveTo>
                  <a:lnTo>
                    <a:pt x="247954" y="260096"/>
                  </a:lnTo>
                  <a:lnTo>
                    <a:pt x="247954" y="299339"/>
                  </a:lnTo>
                  <a:lnTo>
                    <a:pt x="266407" y="299339"/>
                  </a:lnTo>
                  <a:lnTo>
                    <a:pt x="266407" y="260096"/>
                  </a:lnTo>
                  <a:close/>
                </a:path>
                <a:path w="597535" h="629920">
                  <a:moveTo>
                    <a:pt x="87312" y="253492"/>
                  </a:moveTo>
                  <a:lnTo>
                    <a:pt x="68859" y="253492"/>
                  </a:lnTo>
                  <a:lnTo>
                    <a:pt x="68859" y="297306"/>
                  </a:lnTo>
                  <a:lnTo>
                    <a:pt x="87312" y="297306"/>
                  </a:lnTo>
                  <a:lnTo>
                    <a:pt x="87312" y="253492"/>
                  </a:lnTo>
                  <a:close/>
                </a:path>
                <a:path w="597535" h="629920">
                  <a:moveTo>
                    <a:pt x="450227" y="241681"/>
                  </a:moveTo>
                  <a:lnTo>
                    <a:pt x="293611" y="241681"/>
                  </a:lnTo>
                  <a:lnTo>
                    <a:pt x="289471" y="245745"/>
                  </a:lnTo>
                  <a:lnTo>
                    <a:pt x="289471" y="255905"/>
                  </a:lnTo>
                  <a:lnTo>
                    <a:pt x="293611" y="260096"/>
                  </a:lnTo>
                  <a:lnTo>
                    <a:pt x="450227" y="260096"/>
                  </a:lnTo>
                  <a:lnTo>
                    <a:pt x="454355" y="255905"/>
                  </a:lnTo>
                  <a:lnTo>
                    <a:pt x="454355" y="245745"/>
                  </a:lnTo>
                  <a:lnTo>
                    <a:pt x="450227" y="241681"/>
                  </a:lnTo>
                  <a:close/>
                </a:path>
                <a:path w="597535" h="629920">
                  <a:moveTo>
                    <a:pt x="450227" y="183896"/>
                  </a:moveTo>
                  <a:lnTo>
                    <a:pt x="147180" y="183896"/>
                  </a:lnTo>
                  <a:lnTo>
                    <a:pt x="143040" y="188087"/>
                  </a:lnTo>
                  <a:lnTo>
                    <a:pt x="143040" y="198247"/>
                  </a:lnTo>
                  <a:lnTo>
                    <a:pt x="147180" y="202437"/>
                  </a:lnTo>
                  <a:lnTo>
                    <a:pt x="450227" y="202437"/>
                  </a:lnTo>
                  <a:lnTo>
                    <a:pt x="454367" y="198247"/>
                  </a:lnTo>
                  <a:lnTo>
                    <a:pt x="454367" y="188087"/>
                  </a:lnTo>
                  <a:lnTo>
                    <a:pt x="450227" y="183896"/>
                  </a:lnTo>
                  <a:close/>
                </a:path>
                <a:path w="597535" h="629920">
                  <a:moveTo>
                    <a:pt x="584617" y="18415"/>
                  </a:moveTo>
                  <a:lnTo>
                    <a:pt x="549910" y="18415"/>
                  </a:lnTo>
                  <a:lnTo>
                    <a:pt x="559775" y="20421"/>
                  </a:lnTo>
                  <a:lnTo>
                    <a:pt x="567859" y="25892"/>
                  </a:lnTo>
                  <a:lnTo>
                    <a:pt x="573305" y="33952"/>
                  </a:lnTo>
                  <a:lnTo>
                    <a:pt x="575310" y="43815"/>
                  </a:lnTo>
                  <a:lnTo>
                    <a:pt x="575310" y="153162"/>
                  </a:lnTo>
                  <a:lnTo>
                    <a:pt x="568198" y="160274"/>
                  </a:lnTo>
                  <a:lnTo>
                    <a:pt x="589313" y="160274"/>
                  </a:lnTo>
                  <a:lnTo>
                    <a:pt x="591026" y="157739"/>
                  </a:lnTo>
                  <a:lnTo>
                    <a:pt x="593647" y="144780"/>
                  </a:lnTo>
                  <a:lnTo>
                    <a:pt x="593724" y="43815"/>
                  </a:lnTo>
                  <a:lnTo>
                    <a:pt x="590272" y="26789"/>
                  </a:lnTo>
                  <a:lnTo>
                    <a:pt x="584617" y="18415"/>
                  </a:lnTo>
                  <a:close/>
                </a:path>
                <a:path w="597535" h="629920">
                  <a:moveTo>
                    <a:pt x="450227" y="126237"/>
                  </a:moveTo>
                  <a:lnTo>
                    <a:pt x="147180" y="126237"/>
                  </a:lnTo>
                  <a:lnTo>
                    <a:pt x="143040" y="130429"/>
                  </a:lnTo>
                  <a:lnTo>
                    <a:pt x="143040" y="140589"/>
                  </a:lnTo>
                  <a:lnTo>
                    <a:pt x="147180" y="144780"/>
                  </a:lnTo>
                  <a:lnTo>
                    <a:pt x="450227" y="144780"/>
                  </a:lnTo>
                  <a:lnTo>
                    <a:pt x="454367" y="140589"/>
                  </a:lnTo>
                  <a:lnTo>
                    <a:pt x="454367" y="130429"/>
                  </a:lnTo>
                  <a:lnTo>
                    <a:pt x="450227" y="126237"/>
                  </a:lnTo>
                  <a:close/>
                </a:path>
                <a:path w="597535" h="629920">
                  <a:moveTo>
                    <a:pt x="549910" y="0"/>
                  </a:moveTo>
                  <a:lnTo>
                    <a:pt x="112788" y="0"/>
                  </a:lnTo>
                  <a:lnTo>
                    <a:pt x="95702" y="3454"/>
                  </a:lnTo>
                  <a:lnTo>
                    <a:pt x="81737" y="12874"/>
                  </a:lnTo>
                  <a:lnTo>
                    <a:pt x="72315" y="26842"/>
                  </a:lnTo>
                  <a:lnTo>
                    <a:pt x="68885" y="43815"/>
                  </a:lnTo>
                  <a:lnTo>
                    <a:pt x="68859" y="113284"/>
                  </a:lnTo>
                  <a:lnTo>
                    <a:pt x="72986" y="117348"/>
                  </a:lnTo>
                  <a:lnTo>
                    <a:pt x="83185" y="117348"/>
                  </a:lnTo>
                  <a:lnTo>
                    <a:pt x="87312" y="113284"/>
                  </a:lnTo>
                  <a:lnTo>
                    <a:pt x="87338" y="43815"/>
                  </a:lnTo>
                  <a:lnTo>
                    <a:pt x="89317" y="34006"/>
                  </a:lnTo>
                  <a:lnTo>
                    <a:pt x="94806" y="25876"/>
                  </a:lnTo>
                  <a:lnTo>
                    <a:pt x="102892" y="20419"/>
                  </a:lnTo>
                  <a:lnTo>
                    <a:pt x="112788" y="18415"/>
                  </a:lnTo>
                  <a:lnTo>
                    <a:pt x="584617" y="18415"/>
                  </a:lnTo>
                  <a:lnTo>
                    <a:pt x="580866" y="12858"/>
                  </a:lnTo>
                  <a:lnTo>
                    <a:pt x="566935" y="3452"/>
                  </a:lnTo>
                  <a:lnTo>
                    <a:pt x="549910" y="0"/>
                  </a:lnTo>
                  <a:close/>
                </a:path>
                <a:path w="597535" h="629920">
                  <a:moveTo>
                    <a:pt x="450227" y="68580"/>
                  </a:moveTo>
                  <a:lnTo>
                    <a:pt x="199631" y="68580"/>
                  </a:lnTo>
                  <a:lnTo>
                    <a:pt x="195503" y="72771"/>
                  </a:lnTo>
                  <a:lnTo>
                    <a:pt x="195503" y="82931"/>
                  </a:lnTo>
                  <a:lnTo>
                    <a:pt x="199631" y="86995"/>
                  </a:lnTo>
                  <a:lnTo>
                    <a:pt x="450227" y="86995"/>
                  </a:lnTo>
                  <a:lnTo>
                    <a:pt x="454355" y="82931"/>
                  </a:lnTo>
                  <a:lnTo>
                    <a:pt x="454355" y="72771"/>
                  </a:lnTo>
                  <a:lnTo>
                    <a:pt x="450227" y="6858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26"/>
          <p:cNvGrpSpPr/>
          <p:nvPr/>
        </p:nvGrpSpPr>
        <p:grpSpPr>
          <a:xfrm>
            <a:off x="7197750" y="2928691"/>
            <a:ext cx="894583" cy="841057"/>
            <a:chOff x="6701028" y="3429000"/>
            <a:chExt cx="1080770" cy="1080770"/>
          </a:xfrm>
        </p:grpSpPr>
        <p:sp>
          <p:nvSpPr>
            <p:cNvPr id="20" name="object 27"/>
            <p:cNvSpPr/>
            <p:nvPr/>
          </p:nvSpPr>
          <p:spPr>
            <a:xfrm>
              <a:off x="6701028" y="3429000"/>
              <a:ext cx="1080770" cy="1080770"/>
            </a:xfrm>
            <a:custGeom>
              <a:avLst/>
              <a:gdLst/>
              <a:ahLst/>
              <a:cxnLst/>
              <a:rect l="l" t="t" r="r" b="b"/>
              <a:pathLst>
                <a:path w="1080770" h="1080770">
                  <a:moveTo>
                    <a:pt x="540257" y="0"/>
                  </a:moveTo>
                  <a:lnTo>
                    <a:pt x="491091" y="2208"/>
                  </a:lnTo>
                  <a:lnTo>
                    <a:pt x="443159" y="8706"/>
                  </a:lnTo>
                  <a:lnTo>
                    <a:pt x="396654" y="19302"/>
                  </a:lnTo>
                  <a:lnTo>
                    <a:pt x="351765" y="33806"/>
                  </a:lnTo>
                  <a:lnTo>
                    <a:pt x="308685" y="52026"/>
                  </a:lnTo>
                  <a:lnTo>
                    <a:pt x="267603" y="73772"/>
                  </a:lnTo>
                  <a:lnTo>
                    <a:pt x="228710" y="98854"/>
                  </a:lnTo>
                  <a:lnTo>
                    <a:pt x="192198" y="127079"/>
                  </a:lnTo>
                  <a:lnTo>
                    <a:pt x="158257" y="158257"/>
                  </a:lnTo>
                  <a:lnTo>
                    <a:pt x="127079" y="192198"/>
                  </a:lnTo>
                  <a:lnTo>
                    <a:pt x="98854" y="228710"/>
                  </a:lnTo>
                  <a:lnTo>
                    <a:pt x="73772" y="267603"/>
                  </a:lnTo>
                  <a:lnTo>
                    <a:pt x="52026" y="308685"/>
                  </a:lnTo>
                  <a:lnTo>
                    <a:pt x="33806" y="351765"/>
                  </a:lnTo>
                  <a:lnTo>
                    <a:pt x="19302" y="396654"/>
                  </a:lnTo>
                  <a:lnTo>
                    <a:pt x="8706" y="443159"/>
                  </a:lnTo>
                  <a:lnTo>
                    <a:pt x="2208" y="491091"/>
                  </a:lnTo>
                  <a:lnTo>
                    <a:pt x="0" y="540257"/>
                  </a:lnTo>
                  <a:lnTo>
                    <a:pt x="2208" y="589424"/>
                  </a:lnTo>
                  <a:lnTo>
                    <a:pt x="8706" y="637356"/>
                  </a:lnTo>
                  <a:lnTo>
                    <a:pt x="19302" y="683861"/>
                  </a:lnTo>
                  <a:lnTo>
                    <a:pt x="33806" y="728750"/>
                  </a:lnTo>
                  <a:lnTo>
                    <a:pt x="52026" y="771830"/>
                  </a:lnTo>
                  <a:lnTo>
                    <a:pt x="73772" y="812912"/>
                  </a:lnTo>
                  <a:lnTo>
                    <a:pt x="98854" y="851805"/>
                  </a:lnTo>
                  <a:lnTo>
                    <a:pt x="127079" y="888317"/>
                  </a:lnTo>
                  <a:lnTo>
                    <a:pt x="158257" y="922258"/>
                  </a:lnTo>
                  <a:lnTo>
                    <a:pt x="192198" y="953436"/>
                  </a:lnTo>
                  <a:lnTo>
                    <a:pt x="228710" y="981661"/>
                  </a:lnTo>
                  <a:lnTo>
                    <a:pt x="267603" y="1006743"/>
                  </a:lnTo>
                  <a:lnTo>
                    <a:pt x="308685" y="1028489"/>
                  </a:lnTo>
                  <a:lnTo>
                    <a:pt x="351765" y="1046709"/>
                  </a:lnTo>
                  <a:lnTo>
                    <a:pt x="396654" y="1061213"/>
                  </a:lnTo>
                  <a:lnTo>
                    <a:pt x="443159" y="1071809"/>
                  </a:lnTo>
                  <a:lnTo>
                    <a:pt x="491091" y="1078307"/>
                  </a:lnTo>
                  <a:lnTo>
                    <a:pt x="540257" y="1080516"/>
                  </a:lnTo>
                  <a:lnTo>
                    <a:pt x="589424" y="1078307"/>
                  </a:lnTo>
                  <a:lnTo>
                    <a:pt x="637356" y="1071809"/>
                  </a:lnTo>
                  <a:lnTo>
                    <a:pt x="683861" y="1061213"/>
                  </a:lnTo>
                  <a:lnTo>
                    <a:pt x="728750" y="1046709"/>
                  </a:lnTo>
                  <a:lnTo>
                    <a:pt x="771830" y="1028489"/>
                  </a:lnTo>
                  <a:lnTo>
                    <a:pt x="812912" y="1006743"/>
                  </a:lnTo>
                  <a:lnTo>
                    <a:pt x="851805" y="981661"/>
                  </a:lnTo>
                  <a:lnTo>
                    <a:pt x="888317" y="953436"/>
                  </a:lnTo>
                  <a:lnTo>
                    <a:pt x="922258" y="922258"/>
                  </a:lnTo>
                  <a:lnTo>
                    <a:pt x="953436" y="888317"/>
                  </a:lnTo>
                  <a:lnTo>
                    <a:pt x="981661" y="851805"/>
                  </a:lnTo>
                  <a:lnTo>
                    <a:pt x="1006743" y="812912"/>
                  </a:lnTo>
                  <a:lnTo>
                    <a:pt x="1028489" y="771830"/>
                  </a:lnTo>
                  <a:lnTo>
                    <a:pt x="1046709" y="728750"/>
                  </a:lnTo>
                  <a:lnTo>
                    <a:pt x="1061213" y="683861"/>
                  </a:lnTo>
                  <a:lnTo>
                    <a:pt x="1071809" y="637356"/>
                  </a:lnTo>
                  <a:lnTo>
                    <a:pt x="1078307" y="589424"/>
                  </a:lnTo>
                  <a:lnTo>
                    <a:pt x="1080516" y="540257"/>
                  </a:lnTo>
                  <a:lnTo>
                    <a:pt x="1078307" y="491091"/>
                  </a:lnTo>
                  <a:lnTo>
                    <a:pt x="1071809" y="443159"/>
                  </a:lnTo>
                  <a:lnTo>
                    <a:pt x="1061213" y="396654"/>
                  </a:lnTo>
                  <a:lnTo>
                    <a:pt x="1046709" y="351765"/>
                  </a:lnTo>
                  <a:lnTo>
                    <a:pt x="1028489" y="308685"/>
                  </a:lnTo>
                  <a:lnTo>
                    <a:pt x="1006743" y="267603"/>
                  </a:lnTo>
                  <a:lnTo>
                    <a:pt x="981661" y="228710"/>
                  </a:lnTo>
                  <a:lnTo>
                    <a:pt x="953436" y="192198"/>
                  </a:lnTo>
                  <a:lnTo>
                    <a:pt x="922258" y="158257"/>
                  </a:lnTo>
                  <a:lnTo>
                    <a:pt x="888317" y="127079"/>
                  </a:lnTo>
                  <a:lnTo>
                    <a:pt x="851805" y="98854"/>
                  </a:lnTo>
                  <a:lnTo>
                    <a:pt x="812912" y="73772"/>
                  </a:lnTo>
                  <a:lnTo>
                    <a:pt x="771830" y="52026"/>
                  </a:lnTo>
                  <a:lnTo>
                    <a:pt x="728750" y="33806"/>
                  </a:lnTo>
                  <a:lnTo>
                    <a:pt x="683861" y="19302"/>
                  </a:lnTo>
                  <a:lnTo>
                    <a:pt x="637356" y="8706"/>
                  </a:lnTo>
                  <a:lnTo>
                    <a:pt x="589424" y="2208"/>
                  </a:lnTo>
                  <a:lnTo>
                    <a:pt x="540257" y="0"/>
                  </a:lnTo>
                  <a:close/>
                </a:path>
              </a:pathLst>
            </a:custGeom>
            <a:solidFill>
              <a:srgbClr val="53BA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8"/>
            <p:cNvSpPr/>
            <p:nvPr/>
          </p:nvSpPr>
          <p:spPr>
            <a:xfrm>
              <a:off x="7011924" y="3643884"/>
              <a:ext cx="457200" cy="650875"/>
            </a:xfrm>
            <a:custGeom>
              <a:avLst/>
              <a:gdLst/>
              <a:ahLst/>
              <a:cxnLst/>
              <a:rect l="l" t="t" r="r" b="b"/>
              <a:pathLst>
                <a:path w="457200" h="650875">
                  <a:moveTo>
                    <a:pt x="424942" y="0"/>
                  </a:moveTo>
                  <a:lnTo>
                    <a:pt x="117855" y="0"/>
                  </a:lnTo>
                  <a:lnTo>
                    <a:pt x="114934" y="254"/>
                  </a:lnTo>
                  <a:lnTo>
                    <a:pt x="113410" y="1016"/>
                  </a:lnTo>
                  <a:lnTo>
                    <a:pt x="111505" y="2413"/>
                  </a:lnTo>
                  <a:lnTo>
                    <a:pt x="889" y="113665"/>
                  </a:lnTo>
                  <a:lnTo>
                    <a:pt x="0" y="114935"/>
                  </a:lnTo>
                  <a:lnTo>
                    <a:pt x="0" y="618617"/>
                  </a:lnTo>
                  <a:lnTo>
                    <a:pt x="2504" y="631191"/>
                  </a:lnTo>
                  <a:lnTo>
                    <a:pt x="9366" y="641397"/>
                  </a:lnTo>
                  <a:lnTo>
                    <a:pt x="19609" y="648245"/>
                  </a:lnTo>
                  <a:lnTo>
                    <a:pt x="32257" y="650748"/>
                  </a:lnTo>
                  <a:lnTo>
                    <a:pt x="426211" y="650748"/>
                  </a:lnTo>
                  <a:lnTo>
                    <a:pt x="438126" y="647888"/>
                  </a:lnTo>
                  <a:lnTo>
                    <a:pt x="447992" y="640921"/>
                  </a:lnTo>
                  <a:lnTo>
                    <a:pt x="454715" y="630834"/>
                  </a:lnTo>
                  <a:lnTo>
                    <a:pt x="454798" y="630428"/>
                  </a:lnTo>
                  <a:lnTo>
                    <a:pt x="25400" y="630428"/>
                  </a:lnTo>
                  <a:lnTo>
                    <a:pt x="19684" y="625475"/>
                  </a:lnTo>
                  <a:lnTo>
                    <a:pt x="19684" y="129540"/>
                  </a:lnTo>
                  <a:lnTo>
                    <a:pt x="97281" y="129540"/>
                  </a:lnTo>
                  <a:lnTo>
                    <a:pt x="109930" y="127035"/>
                  </a:lnTo>
                  <a:lnTo>
                    <a:pt x="120173" y="120173"/>
                  </a:lnTo>
                  <a:lnTo>
                    <a:pt x="127035" y="109930"/>
                  </a:lnTo>
                  <a:lnTo>
                    <a:pt x="127075" y="109728"/>
                  </a:lnTo>
                  <a:lnTo>
                    <a:pt x="34035" y="109728"/>
                  </a:lnTo>
                  <a:lnTo>
                    <a:pt x="108457" y="35179"/>
                  </a:lnTo>
                  <a:lnTo>
                    <a:pt x="129540" y="35179"/>
                  </a:lnTo>
                  <a:lnTo>
                    <a:pt x="129540" y="20320"/>
                  </a:lnTo>
                  <a:lnTo>
                    <a:pt x="454847" y="20320"/>
                  </a:lnTo>
                  <a:lnTo>
                    <a:pt x="454695" y="19556"/>
                  </a:lnTo>
                  <a:lnTo>
                    <a:pt x="447833" y="9350"/>
                  </a:lnTo>
                  <a:lnTo>
                    <a:pt x="437590" y="2502"/>
                  </a:lnTo>
                  <a:lnTo>
                    <a:pt x="424942" y="0"/>
                  </a:lnTo>
                  <a:close/>
                </a:path>
                <a:path w="457200" h="650875">
                  <a:moveTo>
                    <a:pt x="454847" y="20320"/>
                  </a:moveTo>
                  <a:lnTo>
                    <a:pt x="431673" y="20320"/>
                  </a:lnTo>
                  <a:lnTo>
                    <a:pt x="437387" y="25273"/>
                  </a:lnTo>
                  <a:lnTo>
                    <a:pt x="437387" y="618617"/>
                  </a:lnTo>
                  <a:lnTo>
                    <a:pt x="436752" y="618617"/>
                  </a:lnTo>
                  <a:lnTo>
                    <a:pt x="436752" y="624840"/>
                  </a:lnTo>
                  <a:lnTo>
                    <a:pt x="431673" y="630428"/>
                  </a:lnTo>
                  <a:lnTo>
                    <a:pt x="454798" y="630428"/>
                  </a:lnTo>
                  <a:lnTo>
                    <a:pt x="457200" y="618617"/>
                  </a:lnTo>
                  <a:lnTo>
                    <a:pt x="457200" y="32131"/>
                  </a:lnTo>
                  <a:lnTo>
                    <a:pt x="454847" y="20320"/>
                  </a:lnTo>
                  <a:close/>
                </a:path>
                <a:path w="457200" h="650875">
                  <a:moveTo>
                    <a:pt x="271487" y="572389"/>
                  </a:moveTo>
                  <a:lnTo>
                    <a:pt x="244982" y="572389"/>
                  </a:lnTo>
                  <a:lnTo>
                    <a:pt x="271652" y="605790"/>
                  </a:lnTo>
                  <a:lnTo>
                    <a:pt x="274700" y="609473"/>
                  </a:lnTo>
                  <a:lnTo>
                    <a:pt x="279019" y="612013"/>
                  </a:lnTo>
                  <a:lnTo>
                    <a:pt x="286384" y="612013"/>
                  </a:lnTo>
                  <a:lnTo>
                    <a:pt x="291973" y="610743"/>
                  </a:lnTo>
                  <a:lnTo>
                    <a:pt x="296925" y="607060"/>
                  </a:lnTo>
                  <a:lnTo>
                    <a:pt x="298830" y="601472"/>
                  </a:lnTo>
                  <a:lnTo>
                    <a:pt x="304307" y="585978"/>
                  </a:lnTo>
                  <a:lnTo>
                    <a:pt x="282194" y="585978"/>
                  </a:lnTo>
                  <a:lnTo>
                    <a:pt x="271487" y="572389"/>
                  </a:lnTo>
                  <a:close/>
                </a:path>
                <a:path w="457200" h="650875">
                  <a:moveTo>
                    <a:pt x="249935" y="546989"/>
                  </a:moveTo>
                  <a:lnTo>
                    <a:pt x="244855" y="546989"/>
                  </a:lnTo>
                  <a:lnTo>
                    <a:pt x="241807" y="547624"/>
                  </a:lnTo>
                  <a:lnTo>
                    <a:pt x="240029" y="549402"/>
                  </a:lnTo>
                  <a:lnTo>
                    <a:pt x="210311" y="575437"/>
                  </a:lnTo>
                  <a:lnTo>
                    <a:pt x="205867" y="579120"/>
                  </a:lnTo>
                  <a:lnTo>
                    <a:pt x="205231" y="585343"/>
                  </a:lnTo>
                  <a:lnTo>
                    <a:pt x="209042" y="589661"/>
                  </a:lnTo>
                  <a:lnTo>
                    <a:pt x="212725" y="593979"/>
                  </a:lnTo>
                  <a:lnTo>
                    <a:pt x="218948" y="594614"/>
                  </a:lnTo>
                  <a:lnTo>
                    <a:pt x="244982" y="572389"/>
                  </a:lnTo>
                  <a:lnTo>
                    <a:pt x="271487" y="572389"/>
                  </a:lnTo>
                  <a:lnTo>
                    <a:pt x="252475" y="548259"/>
                  </a:lnTo>
                  <a:lnTo>
                    <a:pt x="249935" y="546989"/>
                  </a:lnTo>
                  <a:close/>
                </a:path>
                <a:path w="457200" h="650875">
                  <a:moveTo>
                    <a:pt x="317753" y="537083"/>
                  </a:moveTo>
                  <a:lnTo>
                    <a:pt x="282194" y="585978"/>
                  </a:lnTo>
                  <a:lnTo>
                    <a:pt x="304307" y="585978"/>
                  </a:lnTo>
                  <a:lnTo>
                    <a:pt x="313690" y="559435"/>
                  </a:lnTo>
                  <a:lnTo>
                    <a:pt x="313690" y="558800"/>
                  </a:lnTo>
                  <a:lnTo>
                    <a:pt x="352599" y="558800"/>
                  </a:lnTo>
                  <a:lnTo>
                    <a:pt x="357448" y="548894"/>
                  </a:lnTo>
                  <a:lnTo>
                    <a:pt x="333755" y="548894"/>
                  </a:lnTo>
                  <a:lnTo>
                    <a:pt x="330073" y="545211"/>
                  </a:lnTo>
                  <a:lnTo>
                    <a:pt x="325120" y="539496"/>
                  </a:lnTo>
                  <a:lnTo>
                    <a:pt x="317753" y="537083"/>
                  </a:lnTo>
                  <a:close/>
                </a:path>
                <a:path w="457200" h="650875">
                  <a:moveTo>
                    <a:pt x="352599" y="558800"/>
                  </a:moveTo>
                  <a:lnTo>
                    <a:pt x="314959" y="558800"/>
                  </a:lnTo>
                  <a:lnTo>
                    <a:pt x="328549" y="574294"/>
                  </a:lnTo>
                  <a:lnTo>
                    <a:pt x="330961" y="576707"/>
                  </a:lnTo>
                  <a:lnTo>
                    <a:pt x="334136" y="577977"/>
                  </a:lnTo>
                  <a:lnTo>
                    <a:pt x="337820" y="577977"/>
                  </a:lnTo>
                  <a:lnTo>
                    <a:pt x="340868" y="577342"/>
                  </a:lnTo>
                  <a:lnTo>
                    <a:pt x="344170" y="575564"/>
                  </a:lnTo>
                  <a:lnTo>
                    <a:pt x="345948" y="572389"/>
                  </a:lnTo>
                  <a:lnTo>
                    <a:pt x="352599" y="558800"/>
                  </a:lnTo>
                  <a:close/>
                </a:path>
                <a:path w="457200" h="650875">
                  <a:moveTo>
                    <a:pt x="374459" y="548259"/>
                  </a:moveTo>
                  <a:lnTo>
                    <a:pt x="357758" y="548259"/>
                  </a:lnTo>
                  <a:lnTo>
                    <a:pt x="362584" y="552069"/>
                  </a:lnTo>
                  <a:lnTo>
                    <a:pt x="365759" y="552577"/>
                  </a:lnTo>
                  <a:lnTo>
                    <a:pt x="371221" y="551434"/>
                  </a:lnTo>
                  <a:lnTo>
                    <a:pt x="373760" y="549656"/>
                  </a:lnTo>
                  <a:lnTo>
                    <a:pt x="374459" y="548259"/>
                  </a:lnTo>
                  <a:close/>
                </a:path>
                <a:path w="457200" h="650875">
                  <a:moveTo>
                    <a:pt x="99059" y="457454"/>
                  </a:moveTo>
                  <a:lnTo>
                    <a:pt x="81234" y="461063"/>
                  </a:lnTo>
                  <a:lnTo>
                    <a:pt x="66659" y="470900"/>
                  </a:lnTo>
                  <a:lnTo>
                    <a:pt x="56822" y="485475"/>
                  </a:lnTo>
                  <a:lnTo>
                    <a:pt x="53212" y="503301"/>
                  </a:lnTo>
                  <a:lnTo>
                    <a:pt x="56787" y="520954"/>
                  </a:lnTo>
                  <a:lnTo>
                    <a:pt x="56898" y="521239"/>
                  </a:lnTo>
                  <a:lnTo>
                    <a:pt x="66659" y="535701"/>
                  </a:lnTo>
                  <a:lnTo>
                    <a:pt x="81234" y="545538"/>
                  </a:lnTo>
                  <a:lnTo>
                    <a:pt x="99059" y="549148"/>
                  </a:lnTo>
                  <a:lnTo>
                    <a:pt x="116939" y="545538"/>
                  </a:lnTo>
                  <a:lnTo>
                    <a:pt x="131508" y="535701"/>
                  </a:lnTo>
                  <a:lnTo>
                    <a:pt x="136218" y="528701"/>
                  </a:lnTo>
                  <a:lnTo>
                    <a:pt x="99059" y="528701"/>
                  </a:lnTo>
                  <a:lnTo>
                    <a:pt x="89197" y="526696"/>
                  </a:lnTo>
                  <a:lnTo>
                    <a:pt x="81121" y="521239"/>
                  </a:lnTo>
                  <a:lnTo>
                    <a:pt x="75664" y="513163"/>
                  </a:lnTo>
                  <a:lnTo>
                    <a:pt x="73659" y="503301"/>
                  </a:lnTo>
                  <a:lnTo>
                    <a:pt x="75664" y="493438"/>
                  </a:lnTo>
                  <a:lnTo>
                    <a:pt x="81121" y="485362"/>
                  </a:lnTo>
                  <a:lnTo>
                    <a:pt x="89197" y="479905"/>
                  </a:lnTo>
                  <a:lnTo>
                    <a:pt x="99059" y="477901"/>
                  </a:lnTo>
                  <a:lnTo>
                    <a:pt x="136218" y="477901"/>
                  </a:lnTo>
                  <a:lnTo>
                    <a:pt x="131508" y="470900"/>
                  </a:lnTo>
                  <a:lnTo>
                    <a:pt x="116939" y="461063"/>
                  </a:lnTo>
                  <a:lnTo>
                    <a:pt x="99059" y="457454"/>
                  </a:lnTo>
                  <a:close/>
                </a:path>
                <a:path w="457200" h="650875">
                  <a:moveTo>
                    <a:pt x="354329" y="520954"/>
                  </a:moveTo>
                  <a:lnTo>
                    <a:pt x="348233" y="521970"/>
                  </a:lnTo>
                  <a:lnTo>
                    <a:pt x="345694" y="523875"/>
                  </a:lnTo>
                  <a:lnTo>
                    <a:pt x="344424" y="527050"/>
                  </a:lnTo>
                  <a:lnTo>
                    <a:pt x="333755" y="548894"/>
                  </a:lnTo>
                  <a:lnTo>
                    <a:pt x="357448" y="548894"/>
                  </a:lnTo>
                  <a:lnTo>
                    <a:pt x="357758" y="548259"/>
                  </a:lnTo>
                  <a:lnTo>
                    <a:pt x="374459" y="548259"/>
                  </a:lnTo>
                  <a:lnTo>
                    <a:pt x="375102" y="546989"/>
                  </a:lnTo>
                  <a:lnTo>
                    <a:pt x="387085" y="525780"/>
                  </a:lnTo>
                  <a:lnTo>
                    <a:pt x="362966" y="525780"/>
                  </a:lnTo>
                  <a:lnTo>
                    <a:pt x="357504" y="521462"/>
                  </a:lnTo>
                  <a:lnTo>
                    <a:pt x="354329" y="520954"/>
                  </a:lnTo>
                  <a:close/>
                </a:path>
                <a:path w="457200" h="650875">
                  <a:moveTo>
                    <a:pt x="136218" y="477901"/>
                  </a:moveTo>
                  <a:lnTo>
                    <a:pt x="99059" y="477901"/>
                  </a:lnTo>
                  <a:lnTo>
                    <a:pt x="108942" y="479905"/>
                  </a:lnTo>
                  <a:lnTo>
                    <a:pt x="117062" y="485362"/>
                  </a:lnTo>
                  <a:lnTo>
                    <a:pt x="122562" y="493438"/>
                  </a:lnTo>
                  <a:lnTo>
                    <a:pt x="124586" y="503301"/>
                  </a:lnTo>
                  <a:lnTo>
                    <a:pt x="122562" y="513163"/>
                  </a:lnTo>
                  <a:lnTo>
                    <a:pt x="117062" y="521239"/>
                  </a:lnTo>
                  <a:lnTo>
                    <a:pt x="108942" y="526696"/>
                  </a:lnTo>
                  <a:lnTo>
                    <a:pt x="99059" y="528701"/>
                  </a:lnTo>
                  <a:lnTo>
                    <a:pt x="136218" y="528701"/>
                  </a:lnTo>
                  <a:lnTo>
                    <a:pt x="141239" y="521239"/>
                  </a:lnTo>
                  <a:lnTo>
                    <a:pt x="141350" y="520954"/>
                  </a:lnTo>
                  <a:lnTo>
                    <a:pt x="144906" y="503301"/>
                  </a:lnTo>
                  <a:lnTo>
                    <a:pt x="141315" y="485475"/>
                  </a:lnTo>
                  <a:lnTo>
                    <a:pt x="136218" y="477901"/>
                  </a:lnTo>
                  <a:close/>
                </a:path>
                <a:path w="457200" h="650875">
                  <a:moveTo>
                    <a:pt x="393446" y="482600"/>
                  </a:moveTo>
                  <a:lnTo>
                    <a:pt x="387096" y="483743"/>
                  </a:lnTo>
                  <a:lnTo>
                    <a:pt x="384048" y="488696"/>
                  </a:lnTo>
                  <a:lnTo>
                    <a:pt x="362966" y="525780"/>
                  </a:lnTo>
                  <a:lnTo>
                    <a:pt x="387085" y="525780"/>
                  </a:lnTo>
                  <a:lnTo>
                    <a:pt x="402081" y="499237"/>
                  </a:lnTo>
                  <a:lnTo>
                    <a:pt x="404495" y="494284"/>
                  </a:lnTo>
                  <a:lnTo>
                    <a:pt x="403351" y="488061"/>
                  </a:lnTo>
                  <a:lnTo>
                    <a:pt x="398399" y="485013"/>
                  </a:lnTo>
                  <a:lnTo>
                    <a:pt x="393446" y="482600"/>
                  </a:lnTo>
                  <a:close/>
                </a:path>
                <a:path w="457200" h="650875">
                  <a:moveTo>
                    <a:pt x="262635" y="498221"/>
                  </a:moveTo>
                  <a:lnTo>
                    <a:pt x="169925" y="498221"/>
                  </a:lnTo>
                  <a:lnTo>
                    <a:pt x="165353" y="502793"/>
                  </a:lnTo>
                  <a:lnTo>
                    <a:pt x="165353" y="513969"/>
                  </a:lnTo>
                  <a:lnTo>
                    <a:pt x="169925" y="518541"/>
                  </a:lnTo>
                  <a:lnTo>
                    <a:pt x="262635" y="518541"/>
                  </a:lnTo>
                  <a:lnTo>
                    <a:pt x="267207" y="513969"/>
                  </a:lnTo>
                  <a:lnTo>
                    <a:pt x="267207" y="502793"/>
                  </a:lnTo>
                  <a:lnTo>
                    <a:pt x="262635" y="498221"/>
                  </a:lnTo>
                  <a:close/>
                </a:path>
                <a:path w="457200" h="650875">
                  <a:moveTo>
                    <a:pt x="262635" y="457454"/>
                  </a:moveTo>
                  <a:lnTo>
                    <a:pt x="169925" y="457454"/>
                  </a:lnTo>
                  <a:lnTo>
                    <a:pt x="165353" y="462026"/>
                  </a:lnTo>
                  <a:lnTo>
                    <a:pt x="165353" y="473329"/>
                  </a:lnTo>
                  <a:lnTo>
                    <a:pt x="169925" y="477901"/>
                  </a:lnTo>
                  <a:lnTo>
                    <a:pt x="262635" y="477901"/>
                  </a:lnTo>
                  <a:lnTo>
                    <a:pt x="267207" y="473329"/>
                  </a:lnTo>
                  <a:lnTo>
                    <a:pt x="267207" y="462026"/>
                  </a:lnTo>
                  <a:lnTo>
                    <a:pt x="262635" y="457454"/>
                  </a:lnTo>
                  <a:close/>
                </a:path>
                <a:path w="457200" h="650875">
                  <a:moveTo>
                    <a:pt x="374650" y="416814"/>
                  </a:moveTo>
                  <a:lnTo>
                    <a:pt x="78231" y="416814"/>
                  </a:lnTo>
                  <a:lnTo>
                    <a:pt x="73659" y="421386"/>
                  </a:lnTo>
                  <a:lnTo>
                    <a:pt x="73659" y="432562"/>
                  </a:lnTo>
                  <a:lnTo>
                    <a:pt x="78231" y="437134"/>
                  </a:lnTo>
                  <a:lnTo>
                    <a:pt x="374650" y="437134"/>
                  </a:lnTo>
                  <a:lnTo>
                    <a:pt x="379222" y="432562"/>
                  </a:lnTo>
                  <a:lnTo>
                    <a:pt x="379222" y="421386"/>
                  </a:lnTo>
                  <a:lnTo>
                    <a:pt x="374650" y="416814"/>
                  </a:lnTo>
                  <a:close/>
                </a:path>
                <a:path w="457200" h="650875">
                  <a:moveTo>
                    <a:pt x="374650" y="376047"/>
                  </a:moveTo>
                  <a:lnTo>
                    <a:pt x="78231" y="376047"/>
                  </a:lnTo>
                  <a:lnTo>
                    <a:pt x="73659" y="380619"/>
                  </a:lnTo>
                  <a:lnTo>
                    <a:pt x="73659" y="391795"/>
                  </a:lnTo>
                  <a:lnTo>
                    <a:pt x="78231" y="396367"/>
                  </a:lnTo>
                  <a:lnTo>
                    <a:pt x="374650" y="396367"/>
                  </a:lnTo>
                  <a:lnTo>
                    <a:pt x="379222" y="391795"/>
                  </a:lnTo>
                  <a:lnTo>
                    <a:pt x="379222" y="380619"/>
                  </a:lnTo>
                  <a:lnTo>
                    <a:pt x="374650" y="376047"/>
                  </a:lnTo>
                  <a:close/>
                </a:path>
                <a:path w="457200" h="650875">
                  <a:moveTo>
                    <a:pt x="374650" y="335407"/>
                  </a:moveTo>
                  <a:lnTo>
                    <a:pt x="78231" y="335407"/>
                  </a:lnTo>
                  <a:lnTo>
                    <a:pt x="73659" y="339979"/>
                  </a:lnTo>
                  <a:lnTo>
                    <a:pt x="73659" y="351155"/>
                  </a:lnTo>
                  <a:lnTo>
                    <a:pt x="78231" y="355727"/>
                  </a:lnTo>
                  <a:lnTo>
                    <a:pt x="374650" y="355727"/>
                  </a:lnTo>
                  <a:lnTo>
                    <a:pt x="379222" y="351155"/>
                  </a:lnTo>
                  <a:lnTo>
                    <a:pt x="379222" y="339979"/>
                  </a:lnTo>
                  <a:lnTo>
                    <a:pt x="374650" y="335407"/>
                  </a:lnTo>
                  <a:close/>
                </a:path>
                <a:path w="457200" h="650875">
                  <a:moveTo>
                    <a:pt x="374650" y="294640"/>
                  </a:moveTo>
                  <a:lnTo>
                    <a:pt x="78231" y="294640"/>
                  </a:lnTo>
                  <a:lnTo>
                    <a:pt x="73659" y="299212"/>
                  </a:lnTo>
                  <a:lnTo>
                    <a:pt x="73659" y="310388"/>
                  </a:lnTo>
                  <a:lnTo>
                    <a:pt x="78231" y="314960"/>
                  </a:lnTo>
                  <a:lnTo>
                    <a:pt x="374650" y="314960"/>
                  </a:lnTo>
                  <a:lnTo>
                    <a:pt x="379222" y="310388"/>
                  </a:lnTo>
                  <a:lnTo>
                    <a:pt x="379222" y="299212"/>
                  </a:lnTo>
                  <a:lnTo>
                    <a:pt x="374650" y="294640"/>
                  </a:lnTo>
                  <a:close/>
                </a:path>
                <a:path w="457200" h="650875">
                  <a:moveTo>
                    <a:pt x="374650" y="213233"/>
                  </a:moveTo>
                  <a:lnTo>
                    <a:pt x="180085" y="213233"/>
                  </a:lnTo>
                  <a:lnTo>
                    <a:pt x="175514" y="217805"/>
                  </a:lnTo>
                  <a:lnTo>
                    <a:pt x="175514" y="228981"/>
                  </a:lnTo>
                  <a:lnTo>
                    <a:pt x="180085" y="233553"/>
                  </a:lnTo>
                  <a:lnTo>
                    <a:pt x="374650" y="233553"/>
                  </a:lnTo>
                  <a:lnTo>
                    <a:pt x="379222" y="228981"/>
                  </a:lnTo>
                  <a:lnTo>
                    <a:pt x="379222" y="217805"/>
                  </a:lnTo>
                  <a:lnTo>
                    <a:pt x="374650" y="213233"/>
                  </a:lnTo>
                  <a:close/>
                </a:path>
                <a:path w="457200" h="650875">
                  <a:moveTo>
                    <a:pt x="140334" y="172466"/>
                  </a:moveTo>
                  <a:lnTo>
                    <a:pt x="78231" y="172466"/>
                  </a:lnTo>
                  <a:lnTo>
                    <a:pt x="73659" y="177038"/>
                  </a:lnTo>
                  <a:lnTo>
                    <a:pt x="73659" y="188341"/>
                  </a:lnTo>
                  <a:lnTo>
                    <a:pt x="78231" y="192913"/>
                  </a:lnTo>
                  <a:lnTo>
                    <a:pt x="140334" y="192913"/>
                  </a:lnTo>
                  <a:lnTo>
                    <a:pt x="144906" y="188341"/>
                  </a:lnTo>
                  <a:lnTo>
                    <a:pt x="144906" y="177038"/>
                  </a:lnTo>
                  <a:lnTo>
                    <a:pt x="140334" y="172466"/>
                  </a:lnTo>
                  <a:close/>
                </a:path>
                <a:path w="457200" h="650875">
                  <a:moveTo>
                    <a:pt x="374650" y="172466"/>
                  </a:moveTo>
                  <a:lnTo>
                    <a:pt x="261620" y="172466"/>
                  </a:lnTo>
                  <a:lnTo>
                    <a:pt x="257048" y="177038"/>
                  </a:lnTo>
                  <a:lnTo>
                    <a:pt x="257048" y="188341"/>
                  </a:lnTo>
                  <a:lnTo>
                    <a:pt x="261620" y="192913"/>
                  </a:lnTo>
                  <a:lnTo>
                    <a:pt x="374650" y="192913"/>
                  </a:lnTo>
                  <a:lnTo>
                    <a:pt x="379222" y="188341"/>
                  </a:lnTo>
                  <a:lnTo>
                    <a:pt x="379222" y="177038"/>
                  </a:lnTo>
                  <a:lnTo>
                    <a:pt x="374650" y="172466"/>
                  </a:lnTo>
                  <a:close/>
                </a:path>
                <a:path w="457200" h="650875">
                  <a:moveTo>
                    <a:pt x="129540" y="35179"/>
                  </a:moveTo>
                  <a:lnTo>
                    <a:pt x="108457" y="35179"/>
                  </a:lnTo>
                  <a:lnTo>
                    <a:pt x="108457" y="104013"/>
                  </a:lnTo>
                  <a:lnTo>
                    <a:pt x="103504" y="109728"/>
                  </a:lnTo>
                  <a:lnTo>
                    <a:pt x="127075" y="109728"/>
                  </a:lnTo>
                  <a:lnTo>
                    <a:pt x="129540" y="97282"/>
                  </a:lnTo>
                  <a:lnTo>
                    <a:pt x="129540" y="351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32"/>
          <p:cNvSpPr/>
          <p:nvPr/>
        </p:nvSpPr>
        <p:spPr>
          <a:xfrm>
            <a:off x="4312422" y="3262447"/>
            <a:ext cx="342170" cy="321696"/>
          </a:xfrm>
          <a:custGeom>
            <a:avLst/>
            <a:gdLst/>
            <a:ahLst/>
            <a:cxnLst/>
            <a:rect l="l" t="t" r="r" b="b"/>
            <a:pathLst>
              <a:path w="413385" h="413385">
                <a:moveTo>
                  <a:pt x="206501" y="0"/>
                </a:moveTo>
                <a:lnTo>
                  <a:pt x="159153" y="5453"/>
                </a:lnTo>
                <a:lnTo>
                  <a:pt x="115688" y="20989"/>
                </a:lnTo>
                <a:lnTo>
                  <a:pt x="77346" y="45366"/>
                </a:lnTo>
                <a:lnTo>
                  <a:pt x="45366" y="77346"/>
                </a:lnTo>
                <a:lnTo>
                  <a:pt x="20989" y="115688"/>
                </a:lnTo>
                <a:lnTo>
                  <a:pt x="5453" y="159153"/>
                </a:lnTo>
                <a:lnTo>
                  <a:pt x="0" y="206502"/>
                </a:lnTo>
                <a:lnTo>
                  <a:pt x="5453" y="253850"/>
                </a:lnTo>
                <a:lnTo>
                  <a:pt x="20989" y="297315"/>
                </a:lnTo>
                <a:lnTo>
                  <a:pt x="45366" y="335657"/>
                </a:lnTo>
                <a:lnTo>
                  <a:pt x="77346" y="367637"/>
                </a:lnTo>
                <a:lnTo>
                  <a:pt x="115688" y="392014"/>
                </a:lnTo>
                <a:lnTo>
                  <a:pt x="159153" y="407550"/>
                </a:lnTo>
                <a:lnTo>
                  <a:pt x="206501" y="413004"/>
                </a:lnTo>
                <a:lnTo>
                  <a:pt x="253850" y="407550"/>
                </a:lnTo>
                <a:lnTo>
                  <a:pt x="297315" y="392014"/>
                </a:lnTo>
                <a:lnTo>
                  <a:pt x="335657" y="367637"/>
                </a:lnTo>
                <a:lnTo>
                  <a:pt x="358108" y="345186"/>
                </a:lnTo>
                <a:lnTo>
                  <a:pt x="202184" y="345186"/>
                </a:lnTo>
                <a:lnTo>
                  <a:pt x="197865" y="343662"/>
                </a:lnTo>
                <a:lnTo>
                  <a:pt x="194690" y="340360"/>
                </a:lnTo>
                <a:lnTo>
                  <a:pt x="170180" y="315976"/>
                </a:lnTo>
                <a:lnTo>
                  <a:pt x="167005" y="312674"/>
                </a:lnTo>
                <a:lnTo>
                  <a:pt x="165100" y="308356"/>
                </a:lnTo>
                <a:lnTo>
                  <a:pt x="165100" y="299212"/>
                </a:lnTo>
                <a:lnTo>
                  <a:pt x="167005" y="294894"/>
                </a:lnTo>
                <a:lnTo>
                  <a:pt x="220980" y="240919"/>
                </a:lnTo>
                <a:lnTo>
                  <a:pt x="76581" y="240919"/>
                </a:lnTo>
                <a:lnTo>
                  <a:pt x="68834" y="233172"/>
                </a:lnTo>
                <a:lnTo>
                  <a:pt x="68834" y="179832"/>
                </a:lnTo>
                <a:lnTo>
                  <a:pt x="76581" y="172085"/>
                </a:lnTo>
                <a:lnTo>
                  <a:pt x="220980" y="172085"/>
                </a:lnTo>
                <a:lnTo>
                  <a:pt x="167005" y="118110"/>
                </a:lnTo>
                <a:lnTo>
                  <a:pt x="165353" y="113792"/>
                </a:lnTo>
                <a:lnTo>
                  <a:pt x="165353" y="104648"/>
                </a:lnTo>
                <a:lnTo>
                  <a:pt x="167005" y="100330"/>
                </a:lnTo>
                <a:lnTo>
                  <a:pt x="170180" y="97028"/>
                </a:lnTo>
                <a:lnTo>
                  <a:pt x="194690" y="72644"/>
                </a:lnTo>
                <a:lnTo>
                  <a:pt x="197865" y="69342"/>
                </a:lnTo>
                <a:lnTo>
                  <a:pt x="202184" y="67818"/>
                </a:lnTo>
                <a:lnTo>
                  <a:pt x="358108" y="67818"/>
                </a:lnTo>
                <a:lnTo>
                  <a:pt x="335657" y="45366"/>
                </a:lnTo>
                <a:lnTo>
                  <a:pt x="297315" y="20989"/>
                </a:lnTo>
                <a:lnTo>
                  <a:pt x="253850" y="5453"/>
                </a:lnTo>
                <a:lnTo>
                  <a:pt x="206501" y="0"/>
                </a:lnTo>
                <a:close/>
              </a:path>
              <a:path w="413385" h="413385">
                <a:moveTo>
                  <a:pt x="358108" y="67818"/>
                </a:moveTo>
                <a:lnTo>
                  <a:pt x="211327" y="67818"/>
                </a:lnTo>
                <a:lnTo>
                  <a:pt x="215646" y="69342"/>
                </a:lnTo>
                <a:lnTo>
                  <a:pt x="218821" y="72644"/>
                </a:lnTo>
                <a:lnTo>
                  <a:pt x="340613" y="194437"/>
                </a:lnTo>
                <a:lnTo>
                  <a:pt x="343915" y="197612"/>
                </a:lnTo>
                <a:lnTo>
                  <a:pt x="345567" y="201930"/>
                </a:lnTo>
                <a:lnTo>
                  <a:pt x="345567" y="211074"/>
                </a:lnTo>
                <a:lnTo>
                  <a:pt x="343915" y="215392"/>
                </a:lnTo>
                <a:lnTo>
                  <a:pt x="340613" y="218567"/>
                </a:lnTo>
                <a:lnTo>
                  <a:pt x="218821" y="340360"/>
                </a:lnTo>
                <a:lnTo>
                  <a:pt x="215646" y="343662"/>
                </a:lnTo>
                <a:lnTo>
                  <a:pt x="211327" y="345186"/>
                </a:lnTo>
                <a:lnTo>
                  <a:pt x="358108" y="345186"/>
                </a:lnTo>
                <a:lnTo>
                  <a:pt x="367637" y="335657"/>
                </a:lnTo>
                <a:lnTo>
                  <a:pt x="392014" y="297315"/>
                </a:lnTo>
                <a:lnTo>
                  <a:pt x="407550" y="253850"/>
                </a:lnTo>
                <a:lnTo>
                  <a:pt x="413003" y="206502"/>
                </a:lnTo>
                <a:lnTo>
                  <a:pt x="407550" y="159153"/>
                </a:lnTo>
                <a:lnTo>
                  <a:pt x="392014" y="115688"/>
                </a:lnTo>
                <a:lnTo>
                  <a:pt x="367637" y="77346"/>
                </a:lnTo>
                <a:lnTo>
                  <a:pt x="358108" y="67818"/>
                </a:lnTo>
                <a:close/>
              </a:path>
            </a:pathLst>
          </a:custGeom>
          <a:solidFill>
            <a:srgbClr val="C8CF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33"/>
          <p:cNvSpPr/>
          <p:nvPr/>
        </p:nvSpPr>
        <p:spPr>
          <a:xfrm>
            <a:off x="6406044" y="3262447"/>
            <a:ext cx="342170" cy="321696"/>
          </a:xfrm>
          <a:custGeom>
            <a:avLst/>
            <a:gdLst/>
            <a:ahLst/>
            <a:cxnLst/>
            <a:rect l="l" t="t" r="r" b="b"/>
            <a:pathLst>
              <a:path w="413384" h="413385">
                <a:moveTo>
                  <a:pt x="206501" y="0"/>
                </a:moveTo>
                <a:lnTo>
                  <a:pt x="159153" y="5453"/>
                </a:lnTo>
                <a:lnTo>
                  <a:pt x="115688" y="20989"/>
                </a:lnTo>
                <a:lnTo>
                  <a:pt x="77346" y="45366"/>
                </a:lnTo>
                <a:lnTo>
                  <a:pt x="45366" y="77346"/>
                </a:lnTo>
                <a:lnTo>
                  <a:pt x="20989" y="115688"/>
                </a:lnTo>
                <a:lnTo>
                  <a:pt x="5453" y="159153"/>
                </a:lnTo>
                <a:lnTo>
                  <a:pt x="0" y="206502"/>
                </a:lnTo>
                <a:lnTo>
                  <a:pt x="5453" y="253850"/>
                </a:lnTo>
                <a:lnTo>
                  <a:pt x="20989" y="297315"/>
                </a:lnTo>
                <a:lnTo>
                  <a:pt x="45366" y="335657"/>
                </a:lnTo>
                <a:lnTo>
                  <a:pt x="77346" y="367637"/>
                </a:lnTo>
                <a:lnTo>
                  <a:pt x="115688" y="392014"/>
                </a:lnTo>
                <a:lnTo>
                  <a:pt x="159153" y="407550"/>
                </a:lnTo>
                <a:lnTo>
                  <a:pt x="206501" y="413004"/>
                </a:lnTo>
                <a:lnTo>
                  <a:pt x="253850" y="407550"/>
                </a:lnTo>
                <a:lnTo>
                  <a:pt x="297315" y="392014"/>
                </a:lnTo>
                <a:lnTo>
                  <a:pt x="335657" y="367637"/>
                </a:lnTo>
                <a:lnTo>
                  <a:pt x="358108" y="345186"/>
                </a:lnTo>
                <a:lnTo>
                  <a:pt x="202183" y="345186"/>
                </a:lnTo>
                <a:lnTo>
                  <a:pt x="197865" y="343662"/>
                </a:lnTo>
                <a:lnTo>
                  <a:pt x="194690" y="340360"/>
                </a:lnTo>
                <a:lnTo>
                  <a:pt x="170179" y="315976"/>
                </a:lnTo>
                <a:lnTo>
                  <a:pt x="167004" y="312674"/>
                </a:lnTo>
                <a:lnTo>
                  <a:pt x="165100" y="308356"/>
                </a:lnTo>
                <a:lnTo>
                  <a:pt x="165100" y="299212"/>
                </a:lnTo>
                <a:lnTo>
                  <a:pt x="167004" y="294894"/>
                </a:lnTo>
                <a:lnTo>
                  <a:pt x="220979" y="240919"/>
                </a:lnTo>
                <a:lnTo>
                  <a:pt x="76580" y="240919"/>
                </a:lnTo>
                <a:lnTo>
                  <a:pt x="68833" y="233172"/>
                </a:lnTo>
                <a:lnTo>
                  <a:pt x="68833" y="179832"/>
                </a:lnTo>
                <a:lnTo>
                  <a:pt x="76580" y="172085"/>
                </a:lnTo>
                <a:lnTo>
                  <a:pt x="220979" y="172085"/>
                </a:lnTo>
                <a:lnTo>
                  <a:pt x="167004" y="118110"/>
                </a:lnTo>
                <a:lnTo>
                  <a:pt x="165353" y="113792"/>
                </a:lnTo>
                <a:lnTo>
                  <a:pt x="165353" y="104648"/>
                </a:lnTo>
                <a:lnTo>
                  <a:pt x="167004" y="100330"/>
                </a:lnTo>
                <a:lnTo>
                  <a:pt x="170179" y="97028"/>
                </a:lnTo>
                <a:lnTo>
                  <a:pt x="194690" y="72644"/>
                </a:lnTo>
                <a:lnTo>
                  <a:pt x="197865" y="69342"/>
                </a:lnTo>
                <a:lnTo>
                  <a:pt x="202183" y="67818"/>
                </a:lnTo>
                <a:lnTo>
                  <a:pt x="358108" y="67818"/>
                </a:lnTo>
                <a:lnTo>
                  <a:pt x="335657" y="45366"/>
                </a:lnTo>
                <a:lnTo>
                  <a:pt x="297315" y="20989"/>
                </a:lnTo>
                <a:lnTo>
                  <a:pt x="253850" y="5453"/>
                </a:lnTo>
                <a:lnTo>
                  <a:pt x="206501" y="0"/>
                </a:lnTo>
                <a:close/>
              </a:path>
              <a:path w="413384" h="413385">
                <a:moveTo>
                  <a:pt x="358108" y="67818"/>
                </a:moveTo>
                <a:lnTo>
                  <a:pt x="211327" y="67818"/>
                </a:lnTo>
                <a:lnTo>
                  <a:pt x="215645" y="69342"/>
                </a:lnTo>
                <a:lnTo>
                  <a:pt x="218820" y="72644"/>
                </a:lnTo>
                <a:lnTo>
                  <a:pt x="340613" y="194437"/>
                </a:lnTo>
                <a:lnTo>
                  <a:pt x="343915" y="197612"/>
                </a:lnTo>
                <a:lnTo>
                  <a:pt x="345566" y="201930"/>
                </a:lnTo>
                <a:lnTo>
                  <a:pt x="345566" y="211074"/>
                </a:lnTo>
                <a:lnTo>
                  <a:pt x="343915" y="215392"/>
                </a:lnTo>
                <a:lnTo>
                  <a:pt x="340613" y="218567"/>
                </a:lnTo>
                <a:lnTo>
                  <a:pt x="218820" y="340360"/>
                </a:lnTo>
                <a:lnTo>
                  <a:pt x="215645" y="343662"/>
                </a:lnTo>
                <a:lnTo>
                  <a:pt x="211327" y="345186"/>
                </a:lnTo>
                <a:lnTo>
                  <a:pt x="358108" y="345186"/>
                </a:lnTo>
                <a:lnTo>
                  <a:pt x="367637" y="335657"/>
                </a:lnTo>
                <a:lnTo>
                  <a:pt x="392014" y="297315"/>
                </a:lnTo>
                <a:lnTo>
                  <a:pt x="407550" y="253850"/>
                </a:lnTo>
                <a:lnTo>
                  <a:pt x="413003" y="206502"/>
                </a:lnTo>
                <a:lnTo>
                  <a:pt x="407550" y="159153"/>
                </a:lnTo>
                <a:lnTo>
                  <a:pt x="392014" y="115688"/>
                </a:lnTo>
                <a:lnTo>
                  <a:pt x="367637" y="77346"/>
                </a:lnTo>
                <a:lnTo>
                  <a:pt x="358108" y="67818"/>
                </a:lnTo>
                <a:close/>
              </a:path>
            </a:pathLst>
          </a:custGeom>
          <a:solidFill>
            <a:srgbClr val="C8CF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33"/>
          <p:cNvGrpSpPr/>
          <p:nvPr/>
        </p:nvGrpSpPr>
        <p:grpSpPr>
          <a:xfrm>
            <a:off x="707096" y="2953383"/>
            <a:ext cx="826135" cy="828040"/>
            <a:chOff x="6199632" y="5058155"/>
            <a:chExt cx="826135" cy="828040"/>
          </a:xfrm>
        </p:grpSpPr>
        <p:sp>
          <p:nvSpPr>
            <p:cNvPr id="29" name="object 34"/>
            <p:cNvSpPr/>
            <p:nvPr/>
          </p:nvSpPr>
          <p:spPr>
            <a:xfrm>
              <a:off x="6199632" y="5058155"/>
              <a:ext cx="826135" cy="828040"/>
            </a:xfrm>
            <a:custGeom>
              <a:avLst/>
              <a:gdLst/>
              <a:ahLst/>
              <a:cxnLst/>
              <a:rect l="l" t="t" r="r" b="b"/>
              <a:pathLst>
                <a:path w="826134" h="828039">
                  <a:moveTo>
                    <a:pt x="413003" y="0"/>
                  </a:moveTo>
                  <a:lnTo>
                    <a:pt x="364839" y="2784"/>
                  </a:lnTo>
                  <a:lnTo>
                    <a:pt x="318307" y="10930"/>
                  </a:lnTo>
                  <a:lnTo>
                    <a:pt x="273716" y="24126"/>
                  </a:lnTo>
                  <a:lnTo>
                    <a:pt x="231376" y="42063"/>
                  </a:lnTo>
                  <a:lnTo>
                    <a:pt x="191599" y="64429"/>
                  </a:lnTo>
                  <a:lnTo>
                    <a:pt x="154692" y="90913"/>
                  </a:lnTo>
                  <a:lnTo>
                    <a:pt x="120967" y="121205"/>
                  </a:lnTo>
                  <a:lnTo>
                    <a:pt x="90733" y="154994"/>
                  </a:lnTo>
                  <a:lnTo>
                    <a:pt x="64300" y="191970"/>
                  </a:lnTo>
                  <a:lnTo>
                    <a:pt x="41978" y="231821"/>
                  </a:lnTo>
                  <a:lnTo>
                    <a:pt x="24077" y="274237"/>
                  </a:lnTo>
                  <a:lnTo>
                    <a:pt x="10907" y="318906"/>
                  </a:lnTo>
                  <a:lnTo>
                    <a:pt x="2778" y="365520"/>
                  </a:lnTo>
                  <a:lnTo>
                    <a:pt x="0" y="413766"/>
                  </a:lnTo>
                  <a:lnTo>
                    <a:pt x="2778" y="462018"/>
                  </a:lnTo>
                  <a:lnTo>
                    <a:pt x="10907" y="508636"/>
                  </a:lnTo>
                  <a:lnTo>
                    <a:pt x="24077" y="553310"/>
                  </a:lnTo>
                  <a:lnTo>
                    <a:pt x="41978" y="595727"/>
                  </a:lnTo>
                  <a:lnTo>
                    <a:pt x="64300" y="635578"/>
                  </a:lnTo>
                  <a:lnTo>
                    <a:pt x="90733" y="672553"/>
                  </a:lnTo>
                  <a:lnTo>
                    <a:pt x="120967" y="706340"/>
                  </a:lnTo>
                  <a:lnTo>
                    <a:pt x="154692" y="736630"/>
                  </a:lnTo>
                  <a:lnTo>
                    <a:pt x="191599" y="763112"/>
                  </a:lnTo>
                  <a:lnTo>
                    <a:pt x="231376" y="785475"/>
                  </a:lnTo>
                  <a:lnTo>
                    <a:pt x="273716" y="803409"/>
                  </a:lnTo>
                  <a:lnTo>
                    <a:pt x="318307" y="816603"/>
                  </a:lnTo>
                  <a:lnTo>
                    <a:pt x="364839" y="824748"/>
                  </a:lnTo>
                  <a:lnTo>
                    <a:pt x="413003" y="827532"/>
                  </a:lnTo>
                  <a:lnTo>
                    <a:pt x="461168" y="824748"/>
                  </a:lnTo>
                  <a:lnTo>
                    <a:pt x="507700" y="816603"/>
                  </a:lnTo>
                  <a:lnTo>
                    <a:pt x="552291" y="803409"/>
                  </a:lnTo>
                  <a:lnTo>
                    <a:pt x="594631" y="785475"/>
                  </a:lnTo>
                  <a:lnTo>
                    <a:pt x="634408" y="763112"/>
                  </a:lnTo>
                  <a:lnTo>
                    <a:pt x="671315" y="736630"/>
                  </a:lnTo>
                  <a:lnTo>
                    <a:pt x="705040" y="706340"/>
                  </a:lnTo>
                  <a:lnTo>
                    <a:pt x="735274" y="672553"/>
                  </a:lnTo>
                  <a:lnTo>
                    <a:pt x="761707" y="635578"/>
                  </a:lnTo>
                  <a:lnTo>
                    <a:pt x="784029" y="595727"/>
                  </a:lnTo>
                  <a:lnTo>
                    <a:pt x="801930" y="553310"/>
                  </a:lnTo>
                  <a:lnTo>
                    <a:pt x="815100" y="508636"/>
                  </a:lnTo>
                  <a:lnTo>
                    <a:pt x="823229" y="462018"/>
                  </a:lnTo>
                  <a:lnTo>
                    <a:pt x="826008" y="413766"/>
                  </a:lnTo>
                  <a:lnTo>
                    <a:pt x="823229" y="365520"/>
                  </a:lnTo>
                  <a:lnTo>
                    <a:pt x="815100" y="318906"/>
                  </a:lnTo>
                  <a:lnTo>
                    <a:pt x="801930" y="274237"/>
                  </a:lnTo>
                  <a:lnTo>
                    <a:pt x="784029" y="231821"/>
                  </a:lnTo>
                  <a:lnTo>
                    <a:pt x="761707" y="191970"/>
                  </a:lnTo>
                  <a:lnTo>
                    <a:pt x="735274" y="154994"/>
                  </a:lnTo>
                  <a:lnTo>
                    <a:pt x="705040" y="121205"/>
                  </a:lnTo>
                  <a:lnTo>
                    <a:pt x="671315" y="90913"/>
                  </a:lnTo>
                  <a:lnTo>
                    <a:pt x="634408" y="64429"/>
                  </a:lnTo>
                  <a:lnTo>
                    <a:pt x="594631" y="42063"/>
                  </a:lnTo>
                  <a:lnTo>
                    <a:pt x="552291" y="24126"/>
                  </a:lnTo>
                  <a:lnTo>
                    <a:pt x="507700" y="10930"/>
                  </a:lnTo>
                  <a:lnTo>
                    <a:pt x="461168" y="2784"/>
                  </a:lnTo>
                  <a:lnTo>
                    <a:pt x="413003" y="0"/>
                  </a:lnTo>
                  <a:close/>
                </a:path>
              </a:pathLst>
            </a:custGeom>
            <a:solidFill>
              <a:srgbClr val="53BA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5"/>
            <p:cNvSpPr/>
            <p:nvPr/>
          </p:nvSpPr>
          <p:spPr>
            <a:xfrm>
              <a:off x="6327648" y="5152643"/>
              <a:ext cx="570230" cy="568960"/>
            </a:xfrm>
            <a:custGeom>
              <a:avLst/>
              <a:gdLst/>
              <a:ahLst/>
              <a:cxnLst/>
              <a:rect l="l" t="t" r="r" b="b"/>
              <a:pathLst>
                <a:path w="570229" h="568960">
                  <a:moveTo>
                    <a:pt x="191388" y="275843"/>
                  </a:moveTo>
                  <a:lnTo>
                    <a:pt x="7747" y="275843"/>
                  </a:lnTo>
                  <a:lnTo>
                    <a:pt x="0" y="283590"/>
                  </a:lnTo>
                  <a:lnTo>
                    <a:pt x="0" y="560730"/>
                  </a:lnTo>
                  <a:lnTo>
                    <a:pt x="7747" y="568451"/>
                  </a:lnTo>
                  <a:lnTo>
                    <a:pt x="562228" y="568451"/>
                  </a:lnTo>
                  <a:lnTo>
                    <a:pt x="569976" y="560730"/>
                  </a:lnTo>
                  <a:lnTo>
                    <a:pt x="569976" y="551802"/>
                  </a:lnTo>
                  <a:lnTo>
                    <a:pt x="17017" y="551802"/>
                  </a:lnTo>
                  <a:lnTo>
                    <a:pt x="16637" y="551535"/>
                  </a:lnTo>
                  <a:lnTo>
                    <a:pt x="16637" y="292861"/>
                  </a:lnTo>
                  <a:lnTo>
                    <a:pt x="17017" y="292607"/>
                  </a:lnTo>
                  <a:lnTo>
                    <a:pt x="191388" y="292607"/>
                  </a:lnTo>
                  <a:lnTo>
                    <a:pt x="195199" y="288797"/>
                  </a:lnTo>
                  <a:lnTo>
                    <a:pt x="195199" y="279653"/>
                  </a:lnTo>
                  <a:lnTo>
                    <a:pt x="191388" y="275843"/>
                  </a:lnTo>
                  <a:close/>
                </a:path>
                <a:path w="570229" h="568960">
                  <a:moveTo>
                    <a:pt x="293370" y="292607"/>
                  </a:moveTo>
                  <a:lnTo>
                    <a:pt x="276605" y="292607"/>
                  </a:lnTo>
                  <a:lnTo>
                    <a:pt x="276605" y="551802"/>
                  </a:lnTo>
                  <a:lnTo>
                    <a:pt x="293370" y="551802"/>
                  </a:lnTo>
                  <a:lnTo>
                    <a:pt x="293370" y="292607"/>
                  </a:lnTo>
                  <a:close/>
                </a:path>
                <a:path w="570229" h="568960">
                  <a:moveTo>
                    <a:pt x="562228" y="275843"/>
                  </a:moveTo>
                  <a:lnTo>
                    <a:pt x="378586" y="275843"/>
                  </a:lnTo>
                  <a:lnTo>
                    <a:pt x="374776" y="279653"/>
                  </a:lnTo>
                  <a:lnTo>
                    <a:pt x="374776" y="288797"/>
                  </a:lnTo>
                  <a:lnTo>
                    <a:pt x="378586" y="292607"/>
                  </a:lnTo>
                  <a:lnTo>
                    <a:pt x="552957" y="292607"/>
                  </a:lnTo>
                  <a:lnTo>
                    <a:pt x="553211" y="292861"/>
                  </a:lnTo>
                  <a:lnTo>
                    <a:pt x="553211" y="551230"/>
                  </a:lnTo>
                  <a:lnTo>
                    <a:pt x="553338" y="551535"/>
                  </a:lnTo>
                  <a:lnTo>
                    <a:pt x="552957" y="551802"/>
                  </a:lnTo>
                  <a:lnTo>
                    <a:pt x="569976" y="551802"/>
                  </a:lnTo>
                  <a:lnTo>
                    <a:pt x="569976" y="283590"/>
                  </a:lnTo>
                  <a:lnTo>
                    <a:pt x="562228" y="275843"/>
                  </a:lnTo>
                  <a:close/>
                </a:path>
                <a:path w="570229" h="568960">
                  <a:moveTo>
                    <a:pt x="102235" y="498398"/>
                  </a:moveTo>
                  <a:lnTo>
                    <a:pt x="48387" y="498398"/>
                  </a:lnTo>
                  <a:lnTo>
                    <a:pt x="44576" y="502119"/>
                  </a:lnTo>
                  <a:lnTo>
                    <a:pt x="44576" y="511327"/>
                  </a:lnTo>
                  <a:lnTo>
                    <a:pt x="48387" y="515048"/>
                  </a:lnTo>
                  <a:lnTo>
                    <a:pt x="102235" y="515048"/>
                  </a:lnTo>
                  <a:lnTo>
                    <a:pt x="105917" y="511327"/>
                  </a:lnTo>
                  <a:lnTo>
                    <a:pt x="105917" y="502119"/>
                  </a:lnTo>
                  <a:lnTo>
                    <a:pt x="102235" y="498398"/>
                  </a:lnTo>
                  <a:close/>
                </a:path>
                <a:path w="570229" h="568960">
                  <a:moveTo>
                    <a:pt x="378841" y="498398"/>
                  </a:moveTo>
                  <a:lnTo>
                    <a:pt x="324993" y="498398"/>
                  </a:lnTo>
                  <a:lnTo>
                    <a:pt x="321309" y="502119"/>
                  </a:lnTo>
                  <a:lnTo>
                    <a:pt x="321309" y="511327"/>
                  </a:lnTo>
                  <a:lnTo>
                    <a:pt x="324993" y="515048"/>
                  </a:lnTo>
                  <a:lnTo>
                    <a:pt x="378841" y="515048"/>
                  </a:lnTo>
                  <a:lnTo>
                    <a:pt x="382524" y="511327"/>
                  </a:lnTo>
                  <a:lnTo>
                    <a:pt x="382524" y="502119"/>
                  </a:lnTo>
                  <a:lnTo>
                    <a:pt x="378841" y="498398"/>
                  </a:lnTo>
                  <a:close/>
                </a:path>
                <a:path w="570229" h="568960">
                  <a:moveTo>
                    <a:pt x="129031" y="462800"/>
                  </a:moveTo>
                  <a:lnTo>
                    <a:pt x="48387" y="462800"/>
                  </a:lnTo>
                  <a:lnTo>
                    <a:pt x="44576" y="466521"/>
                  </a:lnTo>
                  <a:lnTo>
                    <a:pt x="44576" y="475729"/>
                  </a:lnTo>
                  <a:lnTo>
                    <a:pt x="48387" y="479450"/>
                  </a:lnTo>
                  <a:lnTo>
                    <a:pt x="129031" y="479450"/>
                  </a:lnTo>
                  <a:lnTo>
                    <a:pt x="132714" y="475729"/>
                  </a:lnTo>
                  <a:lnTo>
                    <a:pt x="132714" y="466521"/>
                  </a:lnTo>
                  <a:lnTo>
                    <a:pt x="129031" y="462800"/>
                  </a:lnTo>
                  <a:close/>
                </a:path>
                <a:path w="570229" h="568960">
                  <a:moveTo>
                    <a:pt x="405637" y="462800"/>
                  </a:moveTo>
                  <a:lnTo>
                    <a:pt x="324993" y="462800"/>
                  </a:lnTo>
                  <a:lnTo>
                    <a:pt x="321309" y="466521"/>
                  </a:lnTo>
                  <a:lnTo>
                    <a:pt x="321309" y="475729"/>
                  </a:lnTo>
                  <a:lnTo>
                    <a:pt x="324993" y="479450"/>
                  </a:lnTo>
                  <a:lnTo>
                    <a:pt x="405637" y="479450"/>
                  </a:lnTo>
                  <a:lnTo>
                    <a:pt x="409321" y="475729"/>
                  </a:lnTo>
                  <a:lnTo>
                    <a:pt x="409321" y="466521"/>
                  </a:lnTo>
                  <a:lnTo>
                    <a:pt x="405637" y="462800"/>
                  </a:lnTo>
                  <a:close/>
                </a:path>
                <a:path w="570229" h="568960">
                  <a:moveTo>
                    <a:pt x="132714" y="292607"/>
                  </a:moveTo>
                  <a:lnTo>
                    <a:pt x="115950" y="292607"/>
                  </a:lnTo>
                  <a:lnTo>
                    <a:pt x="115950" y="377824"/>
                  </a:lnTo>
                  <a:lnTo>
                    <a:pt x="119761" y="381507"/>
                  </a:lnTo>
                  <a:lnTo>
                    <a:pt x="173609" y="381507"/>
                  </a:lnTo>
                  <a:lnTo>
                    <a:pt x="177292" y="377824"/>
                  </a:lnTo>
                  <a:lnTo>
                    <a:pt x="177292" y="364870"/>
                  </a:lnTo>
                  <a:lnTo>
                    <a:pt x="132714" y="364870"/>
                  </a:lnTo>
                  <a:lnTo>
                    <a:pt x="132714" y="292607"/>
                  </a:lnTo>
                  <a:close/>
                </a:path>
                <a:path w="570229" h="568960">
                  <a:moveTo>
                    <a:pt x="409321" y="292607"/>
                  </a:moveTo>
                  <a:lnTo>
                    <a:pt x="392683" y="292607"/>
                  </a:lnTo>
                  <a:lnTo>
                    <a:pt x="392683" y="377824"/>
                  </a:lnTo>
                  <a:lnTo>
                    <a:pt x="396367" y="381507"/>
                  </a:lnTo>
                  <a:lnTo>
                    <a:pt x="450215" y="381507"/>
                  </a:lnTo>
                  <a:lnTo>
                    <a:pt x="454025" y="377824"/>
                  </a:lnTo>
                  <a:lnTo>
                    <a:pt x="454025" y="364870"/>
                  </a:lnTo>
                  <a:lnTo>
                    <a:pt x="409321" y="364870"/>
                  </a:lnTo>
                  <a:lnTo>
                    <a:pt x="409321" y="292607"/>
                  </a:lnTo>
                  <a:close/>
                </a:path>
                <a:path w="570229" h="568960">
                  <a:moveTo>
                    <a:pt x="177292" y="292607"/>
                  </a:moveTo>
                  <a:lnTo>
                    <a:pt x="160654" y="292607"/>
                  </a:lnTo>
                  <a:lnTo>
                    <a:pt x="160654" y="364870"/>
                  </a:lnTo>
                  <a:lnTo>
                    <a:pt x="177292" y="364870"/>
                  </a:lnTo>
                  <a:lnTo>
                    <a:pt x="177292" y="292607"/>
                  </a:lnTo>
                  <a:close/>
                </a:path>
                <a:path w="570229" h="568960">
                  <a:moveTo>
                    <a:pt x="454025" y="292607"/>
                  </a:moveTo>
                  <a:lnTo>
                    <a:pt x="437260" y="292607"/>
                  </a:lnTo>
                  <a:lnTo>
                    <a:pt x="437260" y="364870"/>
                  </a:lnTo>
                  <a:lnTo>
                    <a:pt x="454025" y="364870"/>
                  </a:lnTo>
                  <a:lnTo>
                    <a:pt x="454025" y="292607"/>
                  </a:lnTo>
                  <a:close/>
                </a:path>
                <a:path w="570229" h="568960">
                  <a:moveTo>
                    <a:pt x="352044" y="275843"/>
                  </a:moveTo>
                  <a:lnTo>
                    <a:pt x="217931" y="275843"/>
                  </a:lnTo>
                  <a:lnTo>
                    <a:pt x="214122" y="279653"/>
                  </a:lnTo>
                  <a:lnTo>
                    <a:pt x="214122" y="288797"/>
                  </a:lnTo>
                  <a:lnTo>
                    <a:pt x="217931" y="292607"/>
                  </a:lnTo>
                  <a:lnTo>
                    <a:pt x="352044" y="292607"/>
                  </a:lnTo>
                  <a:lnTo>
                    <a:pt x="355853" y="288797"/>
                  </a:lnTo>
                  <a:lnTo>
                    <a:pt x="355853" y="279653"/>
                  </a:lnTo>
                  <a:lnTo>
                    <a:pt x="352044" y="275843"/>
                  </a:lnTo>
                  <a:close/>
                </a:path>
                <a:path w="570229" h="568960">
                  <a:moveTo>
                    <a:pt x="423925" y="0"/>
                  </a:moveTo>
                  <a:lnTo>
                    <a:pt x="146050" y="0"/>
                  </a:lnTo>
                  <a:lnTo>
                    <a:pt x="138302" y="7746"/>
                  </a:lnTo>
                  <a:lnTo>
                    <a:pt x="138302" y="275843"/>
                  </a:lnTo>
                  <a:lnTo>
                    <a:pt x="155066" y="275843"/>
                  </a:lnTo>
                  <a:lnTo>
                    <a:pt x="155066" y="16890"/>
                  </a:lnTo>
                  <a:lnTo>
                    <a:pt x="155321" y="16636"/>
                  </a:lnTo>
                  <a:lnTo>
                    <a:pt x="431673" y="16636"/>
                  </a:lnTo>
                  <a:lnTo>
                    <a:pt x="431673" y="7746"/>
                  </a:lnTo>
                  <a:lnTo>
                    <a:pt x="423925" y="0"/>
                  </a:lnTo>
                  <a:close/>
                </a:path>
                <a:path w="570229" h="568960">
                  <a:moveTo>
                    <a:pt x="431673" y="16636"/>
                  </a:moveTo>
                  <a:lnTo>
                    <a:pt x="414654" y="16636"/>
                  </a:lnTo>
                  <a:lnTo>
                    <a:pt x="414908" y="16890"/>
                  </a:lnTo>
                  <a:lnTo>
                    <a:pt x="414908" y="275843"/>
                  </a:lnTo>
                  <a:lnTo>
                    <a:pt x="431673" y="275843"/>
                  </a:lnTo>
                  <a:lnTo>
                    <a:pt x="431673" y="16636"/>
                  </a:lnTo>
                  <a:close/>
                </a:path>
                <a:path w="570229" h="568960">
                  <a:moveTo>
                    <a:pt x="240537" y="222503"/>
                  </a:moveTo>
                  <a:lnTo>
                    <a:pt x="186690" y="222503"/>
                  </a:lnTo>
                  <a:lnTo>
                    <a:pt x="182879" y="226186"/>
                  </a:lnTo>
                  <a:lnTo>
                    <a:pt x="182879" y="235457"/>
                  </a:lnTo>
                  <a:lnTo>
                    <a:pt x="186690" y="239140"/>
                  </a:lnTo>
                  <a:lnTo>
                    <a:pt x="240537" y="239140"/>
                  </a:lnTo>
                  <a:lnTo>
                    <a:pt x="244221" y="235457"/>
                  </a:lnTo>
                  <a:lnTo>
                    <a:pt x="244221" y="226186"/>
                  </a:lnTo>
                  <a:lnTo>
                    <a:pt x="240537" y="222503"/>
                  </a:lnTo>
                  <a:close/>
                </a:path>
                <a:path w="570229" h="568960">
                  <a:moveTo>
                    <a:pt x="267334" y="186943"/>
                  </a:moveTo>
                  <a:lnTo>
                    <a:pt x="186690" y="186943"/>
                  </a:lnTo>
                  <a:lnTo>
                    <a:pt x="182879" y="190626"/>
                  </a:lnTo>
                  <a:lnTo>
                    <a:pt x="182879" y="199770"/>
                  </a:lnTo>
                  <a:lnTo>
                    <a:pt x="186690" y="203580"/>
                  </a:lnTo>
                  <a:lnTo>
                    <a:pt x="267334" y="203580"/>
                  </a:lnTo>
                  <a:lnTo>
                    <a:pt x="271018" y="199770"/>
                  </a:lnTo>
                  <a:lnTo>
                    <a:pt x="271018" y="190626"/>
                  </a:lnTo>
                  <a:lnTo>
                    <a:pt x="267334" y="186943"/>
                  </a:lnTo>
                  <a:close/>
                </a:path>
                <a:path w="570229" h="568960">
                  <a:moveTo>
                    <a:pt x="271018" y="16636"/>
                  </a:moveTo>
                  <a:lnTo>
                    <a:pt x="254380" y="16636"/>
                  </a:lnTo>
                  <a:lnTo>
                    <a:pt x="254380" y="101980"/>
                  </a:lnTo>
                  <a:lnTo>
                    <a:pt x="258063" y="105663"/>
                  </a:lnTo>
                  <a:lnTo>
                    <a:pt x="311911" y="105663"/>
                  </a:lnTo>
                  <a:lnTo>
                    <a:pt x="315595" y="101980"/>
                  </a:lnTo>
                  <a:lnTo>
                    <a:pt x="315595" y="89026"/>
                  </a:lnTo>
                  <a:lnTo>
                    <a:pt x="271018" y="89026"/>
                  </a:lnTo>
                  <a:lnTo>
                    <a:pt x="271018" y="16636"/>
                  </a:lnTo>
                  <a:close/>
                </a:path>
                <a:path w="570229" h="568960">
                  <a:moveTo>
                    <a:pt x="315595" y="16636"/>
                  </a:moveTo>
                  <a:lnTo>
                    <a:pt x="298957" y="16636"/>
                  </a:lnTo>
                  <a:lnTo>
                    <a:pt x="298957" y="89026"/>
                  </a:lnTo>
                  <a:lnTo>
                    <a:pt x="315595" y="89026"/>
                  </a:lnTo>
                  <a:lnTo>
                    <a:pt x="315595" y="1663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60153" y="6374252"/>
            <a:ext cx="8203956" cy="284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just">
              <a:lnSpc>
                <a:spcPts val="1480"/>
              </a:lnSpc>
              <a:spcBef>
                <a:spcPts val="95"/>
              </a:spcBef>
            </a:pPr>
            <a:r>
              <a:rPr lang="ru-RU" sz="1100" spc="-30" dirty="0">
                <a:latin typeface="Franklin Gothic Medium" pitchFamily="34" charset="0"/>
                <a:cs typeface="Roboto Lt"/>
              </a:rPr>
              <a:t>*</a:t>
            </a:r>
            <a:r>
              <a:rPr lang="ru-RU" sz="1100" spc="-30" dirty="0" smtClean="0">
                <a:latin typeface="Franklin Gothic Medium" pitchFamily="34" charset="0"/>
                <a:cs typeface="Roboto Lt"/>
              </a:rPr>
              <a:t>в </a:t>
            </a:r>
            <a:r>
              <a:rPr lang="ru-RU" sz="1100" spc="-30" dirty="0">
                <a:latin typeface="Franklin Gothic Medium" pitchFamily="34" charset="0"/>
                <a:cs typeface="Roboto Lt"/>
              </a:rPr>
              <a:t>целях модернизации и (или) технического перевооружения производственных мощностей и  (или) создания нового производства</a:t>
            </a:r>
            <a:endParaRPr lang="ru-RU" sz="1100" dirty="0">
              <a:latin typeface="Franklin Gothic Medium" pitchFamily="34" charset="0"/>
              <a:cs typeface="Roboto Lt"/>
            </a:endParaRPr>
          </a:p>
        </p:txBody>
      </p:sp>
      <p:sp>
        <p:nvSpPr>
          <p:cNvPr id="33" name="object 18"/>
          <p:cNvSpPr txBox="1"/>
          <p:nvPr/>
        </p:nvSpPr>
        <p:spPr>
          <a:xfrm>
            <a:off x="2013888" y="5254460"/>
            <a:ext cx="2649257" cy="3969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ts val="1480"/>
              </a:lnSpc>
              <a:spcBef>
                <a:spcPts val="95"/>
              </a:spcBef>
            </a:pPr>
            <a:r>
              <a:rPr lang="ru-RU" sz="1400" spc="-15" dirty="0">
                <a:latin typeface="Franklin Gothic Medium" pitchFamily="34" charset="0"/>
                <a:cs typeface="Roboto Lt"/>
              </a:rPr>
              <a:t>Подготовка предложения (заявки</a:t>
            </a:r>
            <a:r>
              <a:rPr lang="ru-RU" sz="1400" spc="-15" dirty="0" smtClean="0">
                <a:latin typeface="Franklin Gothic Medium" pitchFamily="34" charset="0"/>
                <a:cs typeface="Roboto Lt"/>
              </a:rPr>
              <a:t>) для участия в конкурсном отборе</a:t>
            </a:r>
            <a:endParaRPr sz="1400" dirty="0">
              <a:latin typeface="Franklin Gothic Medium" pitchFamily="34" charset="0"/>
              <a:cs typeface="Roboto Lt"/>
            </a:endParaRPr>
          </a:p>
        </p:txBody>
      </p:sp>
      <p:grpSp>
        <p:nvGrpSpPr>
          <p:cNvPr id="34" name="object 30"/>
          <p:cNvGrpSpPr/>
          <p:nvPr/>
        </p:nvGrpSpPr>
        <p:grpSpPr>
          <a:xfrm>
            <a:off x="5169897" y="2953411"/>
            <a:ext cx="826135" cy="828040"/>
            <a:chOff x="3401567" y="5058155"/>
            <a:chExt cx="826135" cy="828040"/>
          </a:xfrm>
        </p:grpSpPr>
        <p:sp>
          <p:nvSpPr>
            <p:cNvPr id="35" name="object 31"/>
            <p:cNvSpPr/>
            <p:nvPr/>
          </p:nvSpPr>
          <p:spPr>
            <a:xfrm>
              <a:off x="3401567" y="5058155"/>
              <a:ext cx="826135" cy="828040"/>
            </a:xfrm>
            <a:custGeom>
              <a:avLst/>
              <a:gdLst/>
              <a:ahLst/>
              <a:cxnLst/>
              <a:rect l="l" t="t" r="r" b="b"/>
              <a:pathLst>
                <a:path w="826135" h="828039">
                  <a:moveTo>
                    <a:pt x="413004" y="0"/>
                  </a:moveTo>
                  <a:lnTo>
                    <a:pt x="364839" y="2784"/>
                  </a:lnTo>
                  <a:lnTo>
                    <a:pt x="318307" y="10930"/>
                  </a:lnTo>
                  <a:lnTo>
                    <a:pt x="273716" y="24126"/>
                  </a:lnTo>
                  <a:lnTo>
                    <a:pt x="231376" y="42063"/>
                  </a:lnTo>
                  <a:lnTo>
                    <a:pt x="191599" y="64429"/>
                  </a:lnTo>
                  <a:lnTo>
                    <a:pt x="154692" y="90913"/>
                  </a:lnTo>
                  <a:lnTo>
                    <a:pt x="120967" y="121205"/>
                  </a:lnTo>
                  <a:lnTo>
                    <a:pt x="90733" y="154994"/>
                  </a:lnTo>
                  <a:lnTo>
                    <a:pt x="64300" y="191970"/>
                  </a:lnTo>
                  <a:lnTo>
                    <a:pt x="41978" y="231821"/>
                  </a:lnTo>
                  <a:lnTo>
                    <a:pt x="24077" y="274237"/>
                  </a:lnTo>
                  <a:lnTo>
                    <a:pt x="10907" y="318906"/>
                  </a:lnTo>
                  <a:lnTo>
                    <a:pt x="2778" y="365520"/>
                  </a:lnTo>
                  <a:lnTo>
                    <a:pt x="0" y="413766"/>
                  </a:lnTo>
                  <a:lnTo>
                    <a:pt x="2778" y="462018"/>
                  </a:lnTo>
                  <a:lnTo>
                    <a:pt x="10907" y="508636"/>
                  </a:lnTo>
                  <a:lnTo>
                    <a:pt x="24077" y="553310"/>
                  </a:lnTo>
                  <a:lnTo>
                    <a:pt x="41978" y="595727"/>
                  </a:lnTo>
                  <a:lnTo>
                    <a:pt x="64300" y="635578"/>
                  </a:lnTo>
                  <a:lnTo>
                    <a:pt x="90733" y="672553"/>
                  </a:lnTo>
                  <a:lnTo>
                    <a:pt x="120967" y="706340"/>
                  </a:lnTo>
                  <a:lnTo>
                    <a:pt x="154692" y="736630"/>
                  </a:lnTo>
                  <a:lnTo>
                    <a:pt x="191599" y="763112"/>
                  </a:lnTo>
                  <a:lnTo>
                    <a:pt x="231376" y="785475"/>
                  </a:lnTo>
                  <a:lnTo>
                    <a:pt x="273716" y="803409"/>
                  </a:lnTo>
                  <a:lnTo>
                    <a:pt x="318307" y="816603"/>
                  </a:lnTo>
                  <a:lnTo>
                    <a:pt x="364839" y="824748"/>
                  </a:lnTo>
                  <a:lnTo>
                    <a:pt x="413004" y="827532"/>
                  </a:lnTo>
                  <a:lnTo>
                    <a:pt x="461168" y="824748"/>
                  </a:lnTo>
                  <a:lnTo>
                    <a:pt x="507700" y="816603"/>
                  </a:lnTo>
                  <a:lnTo>
                    <a:pt x="552291" y="803409"/>
                  </a:lnTo>
                  <a:lnTo>
                    <a:pt x="594631" y="785475"/>
                  </a:lnTo>
                  <a:lnTo>
                    <a:pt x="634408" y="763112"/>
                  </a:lnTo>
                  <a:lnTo>
                    <a:pt x="671315" y="736630"/>
                  </a:lnTo>
                  <a:lnTo>
                    <a:pt x="705040" y="706340"/>
                  </a:lnTo>
                  <a:lnTo>
                    <a:pt x="735274" y="672553"/>
                  </a:lnTo>
                  <a:lnTo>
                    <a:pt x="761707" y="635578"/>
                  </a:lnTo>
                  <a:lnTo>
                    <a:pt x="784029" y="595727"/>
                  </a:lnTo>
                  <a:lnTo>
                    <a:pt x="801930" y="553310"/>
                  </a:lnTo>
                  <a:lnTo>
                    <a:pt x="815100" y="508636"/>
                  </a:lnTo>
                  <a:lnTo>
                    <a:pt x="823229" y="462018"/>
                  </a:lnTo>
                  <a:lnTo>
                    <a:pt x="826008" y="413766"/>
                  </a:lnTo>
                  <a:lnTo>
                    <a:pt x="823229" y="365520"/>
                  </a:lnTo>
                  <a:lnTo>
                    <a:pt x="815100" y="318906"/>
                  </a:lnTo>
                  <a:lnTo>
                    <a:pt x="801930" y="274237"/>
                  </a:lnTo>
                  <a:lnTo>
                    <a:pt x="784029" y="231821"/>
                  </a:lnTo>
                  <a:lnTo>
                    <a:pt x="761707" y="191970"/>
                  </a:lnTo>
                  <a:lnTo>
                    <a:pt x="735274" y="154994"/>
                  </a:lnTo>
                  <a:lnTo>
                    <a:pt x="705040" y="121205"/>
                  </a:lnTo>
                  <a:lnTo>
                    <a:pt x="671315" y="90913"/>
                  </a:lnTo>
                  <a:lnTo>
                    <a:pt x="634408" y="64429"/>
                  </a:lnTo>
                  <a:lnTo>
                    <a:pt x="594631" y="42063"/>
                  </a:lnTo>
                  <a:lnTo>
                    <a:pt x="552291" y="24126"/>
                  </a:lnTo>
                  <a:lnTo>
                    <a:pt x="507700" y="10930"/>
                  </a:lnTo>
                  <a:lnTo>
                    <a:pt x="461168" y="2784"/>
                  </a:lnTo>
                  <a:lnTo>
                    <a:pt x="413004" y="0"/>
                  </a:lnTo>
                  <a:close/>
                </a:path>
              </a:pathLst>
            </a:custGeom>
            <a:solidFill>
              <a:srgbClr val="53BA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2"/>
            <p:cNvSpPr/>
            <p:nvPr/>
          </p:nvSpPr>
          <p:spPr>
            <a:xfrm>
              <a:off x="3518915" y="5111495"/>
              <a:ext cx="591820" cy="550545"/>
            </a:xfrm>
            <a:custGeom>
              <a:avLst/>
              <a:gdLst/>
              <a:ahLst/>
              <a:cxnLst/>
              <a:rect l="l" t="t" r="r" b="b"/>
              <a:pathLst>
                <a:path w="591820" h="550545">
                  <a:moveTo>
                    <a:pt x="586994" y="285876"/>
                  </a:moveTo>
                  <a:lnTo>
                    <a:pt x="4318" y="285876"/>
                  </a:lnTo>
                  <a:lnTo>
                    <a:pt x="0" y="290194"/>
                  </a:lnTo>
                  <a:lnTo>
                    <a:pt x="0" y="545884"/>
                  </a:lnTo>
                  <a:lnTo>
                    <a:pt x="4318" y="550163"/>
                  </a:lnTo>
                  <a:lnTo>
                    <a:pt x="586994" y="550163"/>
                  </a:lnTo>
                  <a:lnTo>
                    <a:pt x="591312" y="545884"/>
                  </a:lnTo>
                  <a:lnTo>
                    <a:pt x="591312" y="531012"/>
                  </a:lnTo>
                  <a:lnTo>
                    <a:pt x="19176" y="531012"/>
                  </a:lnTo>
                  <a:lnTo>
                    <a:pt x="19176" y="509320"/>
                  </a:lnTo>
                  <a:lnTo>
                    <a:pt x="591312" y="509320"/>
                  </a:lnTo>
                  <a:lnTo>
                    <a:pt x="591312" y="490169"/>
                  </a:lnTo>
                  <a:lnTo>
                    <a:pt x="19176" y="490169"/>
                  </a:lnTo>
                  <a:lnTo>
                    <a:pt x="19176" y="305053"/>
                  </a:lnTo>
                  <a:lnTo>
                    <a:pt x="591312" y="305053"/>
                  </a:lnTo>
                  <a:lnTo>
                    <a:pt x="591312" y="290194"/>
                  </a:lnTo>
                  <a:lnTo>
                    <a:pt x="586994" y="285876"/>
                  </a:lnTo>
                  <a:close/>
                </a:path>
                <a:path w="591820" h="550545">
                  <a:moveTo>
                    <a:pt x="591312" y="509320"/>
                  </a:moveTo>
                  <a:lnTo>
                    <a:pt x="572135" y="509320"/>
                  </a:lnTo>
                  <a:lnTo>
                    <a:pt x="572135" y="531012"/>
                  </a:lnTo>
                  <a:lnTo>
                    <a:pt x="591312" y="531012"/>
                  </a:lnTo>
                  <a:lnTo>
                    <a:pt x="591312" y="509320"/>
                  </a:lnTo>
                  <a:close/>
                </a:path>
                <a:path w="591820" h="550545">
                  <a:moveTo>
                    <a:pt x="55753" y="326770"/>
                  </a:moveTo>
                  <a:lnTo>
                    <a:pt x="45212" y="326770"/>
                  </a:lnTo>
                  <a:lnTo>
                    <a:pt x="40894" y="331088"/>
                  </a:lnTo>
                  <a:lnTo>
                    <a:pt x="40894" y="490169"/>
                  </a:lnTo>
                  <a:lnTo>
                    <a:pt x="60071" y="490169"/>
                  </a:lnTo>
                  <a:lnTo>
                    <a:pt x="60071" y="331088"/>
                  </a:lnTo>
                  <a:lnTo>
                    <a:pt x="55753" y="326770"/>
                  </a:lnTo>
                  <a:close/>
                </a:path>
                <a:path w="591820" h="550545">
                  <a:moveTo>
                    <a:pt x="96647" y="326770"/>
                  </a:moveTo>
                  <a:lnTo>
                    <a:pt x="85979" y="326770"/>
                  </a:lnTo>
                  <a:lnTo>
                    <a:pt x="81787" y="331088"/>
                  </a:lnTo>
                  <a:lnTo>
                    <a:pt x="81787" y="490169"/>
                  </a:lnTo>
                  <a:lnTo>
                    <a:pt x="100837" y="490169"/>
                  </a:lnTo>
                  <a:lnTo>
                    <a:pt x="100837" y="331088"/>
                  </a:lnTo>
                  <a:lnTo>
                    <a:pt x="96647" y="326770"/>
                  </a:lnTo>
                  <a:close/>
                </a:path>
                <a:path w="591820" h="550545">
                  <a:moveTo>
                    <a:pt x="137413" y="326770"/>
                  </a:moveTo>
                  <a:lnTo>
                    <a:pt x="126873" y="326770"/>
                  </a:lnTo>
                  <a:lnTo>
                    <a:pt x="122555" y="331088"/>
                  </a:lnTo>
                  <a:lnTo>
                    <a:pt x="122555" y="490169"/>
                  </a:lnTo>
                  <a:lnTo>
                    <a:pt x="141732" y="490169"/>
                  </a:lnTo>
                  <a:lnTo>
                    <a:pt x="141732" y="331088"/>
                  </a:lnTo>
                  <a:lnTo>
                    <a:pt x="137413" y="326770"/>
                  </a:lnTo>
                  <a:close/>
                </a:path>
                <a:path w="591820" h="550545">
                  <a:moveTo>
                    <a:pt x="178308" y="326770"/>
                  </a:moveTo>
                  <a:lnTo>
                    <a:pt x="167767" y="326770"/>
                  </a:lnTo>
                  <a:lnTo>
                    <a:pt x="163449" y="331088"/>
                  </a:lnTo>
                  <a:lnTo>
                    <a:pt x="163449" y="490169"/>
                  </a:lnTo>
                  <a:lnTo>
                    <a:pt x="182625" y="490169"/>
                  </a:lnTo>
                  <a:lnTo>
                    <a:pt x="182625" y="331088"/>
                  </a:lnTo>
                  <a:lnTo>
                    <a:pt x="178308" y="326770"/>
                  </a:lnTo>
                  <a:close/>
                </a:path>
                <a:path w="591820" h="550545">
                  <a:moveTo>
                    <a:pt x="219201" y="326770"/>
                  </a:moveTo>
                  <a:lnTo>
                    <a:pt x="208661" y="326770"/>
                  </a:lnTo>
                  <a:lnTo>
                    <a:pt x="204343" y="331088"/>
                  </a:lnTo>
                  <a:lnTo>
                    <a:pt x="204343" y="490169"/>
                  </a:lnTo>
                  <a:lnTo>
                    <a:pt x="223520" y="490169"/>
                  </a:lnTo>
                  <a:lnTo>
                    <a:pt x="223520" y="331088"/>
                  </a:lnTo>
                  <a:lnTo>
                    <a:pt x="219201" y="326770"/>
                  </a:lnTo>
                  <a:close/>
                </a:path>
                <a:path w="591820" h="550545">
                  <a:moveTo>
                    <a:pt x="260096" y="326770"/>
                  </a:moveTo>
                  <a:lnTo>
                    <a:pt x="249555" y="326770"/>
                  </a:lnTo>
                  <a:lnTo>
                    <a:pt x="245237" y="331088"/>
                  </a:lnTo>
                  <a:lnTo>
                    <a:pt x="245237" y="490169"/>
                  </a:lnTo>
                  <a:lnTo>
                    <a:pt x="264413" y="490169"/>
                  </a:lnTo>
                  <a:lnTo>
                    <a:pt x="264413" y="331088"/>
                  </a:lnTo>
                  <a:lnTo>
                    <a:pt x="260096" y="326770"/>
                  </a:lnTo>
                  <a:close/>
                </a:path>
                <a:path w="591820" h="550545">
                  <a:moveTo>
                    <a:pt x="300989" y="326770"/>
                  </a:moveTo>
                  <a:lnTo>
                    <a:pt x="290322" y="326770"/>
                  </a:lnTo>
                  <a:lnTo>
                    <a:pt x="286131" y="331088"/>
                  </a:lnTo>
                  <a:lnTo>
                    <a:pt x="286131" y="490169"/>
                  </a:lnTo>
                  <a:lnTo>
                    <a:pt x="305181" y="490169"/>
                  </a:lnTo>
                  <a:lnTo>
                    <a:pt x="305181" y="331088"/>
                  </a:lnTo>
                  <a:lnTo>
                    <a:pt x="300989" y="326770"/>
                  </a:lnTo>
                  <a:close/>
                </a:path>
                <a:path w="591820" h="550545">
                  <a:moveTo>
                    <a:pt x="341757" y="326770"/>
                  </a:moveTo>
                  <a:lnTo>
                    <a:pt x="331216" y="326770"/>
                  </a:lnTo>
                  <a:lnTo>
                    <a:pt x="326898" y="331088"/>
                  </a:lnTo>
                  <a:lnTo>
                    <a:pt x="326898" y="490169"/>
                  </a:lnTo>
                  <a:lnTo>
                    <a:pt x="346075" y="490169"/>
                  </a:lnTo>
                  <a:lnTo>
                    <a:pt x="346075" y="331088"/>
                  </a:lnTo>
                  <a:lnTo>
                    <a:pt x="341757" y="326770"/>
                  </a:lnTo>
                  <a:close/>
                </a:path>
                <a:path w="591820" h="550545">
                  <a:moveTo>
                    <a:pt x="382650" y="326770"/>
                  </a:moveTo>
                  <a:lnTo>
                    <a:pt x="372110" y="326770"/>
                  </a:lnTo>
                  <a:lnTo>
                    <a:pt x="367792" y="331088"/>
                  </a:lnTo>
                  <a:lnTo>
                    <a:pt x="367792" y="490169"/>
                  </a:lnTo>
                  <a:lnTo>
                    <a:pt x="386969" y="490169"/>
                  </a:lnTo>
                  <a:lnTo>
                    <a:pt x="386969" y="331088"/>
                  </a:lnTo>
                  <a:lnTo>
                    <a:pt x="382650" y="326770"/>
                  </a:lnTo>
                  <a:close/>
                </a:path>
                <a:path w="591820" h="550545">
                  <a:moveTo>
                    <a:pt x="423545" y="326770"/>
                  </a:moveTo>
                  <a:lnTo>
                    <a:pt x="413004" y="326770"/>
                  </a:lnTo>
                  <a:lnTo>
                    <a:pt x="408686" y="331088"/>
                  </a:lnTo>
                  <a:lnTo>
                    <a:pt x="408686" y="490169"/>
                  </a:lnTo>
                  <a:lnTo>
                    <a:pt x="427863" y="490169"/>
                  </a:lnTo>
                  <a:lnTo>
                    <a:pt x="427863" y="331088"/>
                  </a:lnTo>
                  <a:lnTo>
                    <a:pt x="423545" y="326770"/>
                  </a:lnTo>
                  <a:close/>
                </a:path>
                <a:path w="591820" h="550545">
                  <a:moveTo>
                    <a:pt x="464438" y="326770"/>
                  </a:moveTo>
                  <a:lnTo>
                    <a:pt x="453898" y="326770"/>
                  </a:lnTo>
                  <a:lnTo>
                    <a:pt x="449580" y="331088"/>
                  </a:lnTo>
                  <a:lnTo>
                    <a:pt x="449580" y="490169"/>
                  </a:lnTo>
                  <a:lnTo>
                    <a:pt x="468757" y="490169"/>
                  </a:lnTo>
                  <a:lnTo>
                    <a:pt x="468757" y="331088"/>
                  </a:lnTo>
                  <a:lnTo>
                    <a:pt x="464438" y="326770"/>
                  </a:lnTo>
                  <a:close/>
                </a:path>
                <a:path w="591820" h="550545">
                  <a:moveTo>
                    <a:pt x="505333" y="326770"/>
                  </a:moveTo>
                  <a:lnTo>
                    <a:pt x="494664" y="326770"/>
                  </a:lnTo>
                  <a:lnTo>
                    <a:pt x="490474" y="331088"/>
                  </a:lnTo>
                  <a:lnTo>
                    <a:pt x="490474" y="490169"/>
                  </a:lnTo>
                  <a:lnTo>
                    <a:pt x="509524" y="490169"/>
                  </a:lnTo>
                  <a:lnTo>
                    <a:pt x="509524" y="331088"/>
                  </a:lnTo>
                  <a:lnTo>
                    <a:pt x="505333" y="326770"/>
                  </a:lnTo>
                  <a:close/>
                </a:path>
                <a:path w="591820" h="550545">
                  <a:moveTo>
                    <a:pt x="546100" y="326770"/>
                  </a:moveTo>
                  <a:lnTo>
                    <a:pt x="535559" y="326770"/>
                  </a:lnTo>
                  <a:lnTo>
                    <a:pt x="531241" y="331088"/>
                  </a:lnTo>
                  <a:lnTo>
                    <a:pt x="531241" y="490169"/>
                  </a:lnTo>
                  <a:lnTo>
                    <a:pt x="550418" y="490169"/>
                  </a:lnTo>
                  <a:lnTo>
                    <a:pt x="550418" y="331088"/>
                  </a:lnTo>
                  <a:lnTo>
                    <a:pt x="546100" y="326770"/>
                  </a:lnTo>
                  <a:close/>
                </a:path>
                <a:path w="591820" h="550545">
                  <a:moveTo>
                    <a:pt x="591312" y="305053"/>
                  </a:moveTo>
                  <a:lnTo>
                    <a:pt x="572135" y="305053"/>
                  </a:lnTo>
                  <a:lnTo>
                    <a:pt x="572135" y="490169"/>
                  </a:lnTo>
                  <a:lnTo>
                    <a:pt x="591312" y="490169"/>
                  </a:lnTo>
                  <a:lnTo>
                    <a:pt x="591312" y="305053"/>
                  </a:lnTo>
                  <a:close/>
                </a:path>
                <a:path w="591820" h="550545">
                  <a:moveTo>
                    <a:pt x="52324" y="245109"/>
                  </a:moveTo>
                  <a:lnTo>
                    <a:pt x="45338" y="245109"/>
                  </a:lnTo>
                  <a:lnTo>
                    <a:pt x="35663" y="247070"/>
                  </a:lnTo>
                  <a:lnTo>
                    <a:pt x="27749" y="252412"/>
                  </a:lnTo>
                  <a:lnTo>
                    <a:pt x="22407" y="260326"/>
                  </a:lnTo>
                  <a:lnTo>
                    <a:pt x="20447" y="270001"/>
                  </a:lnTo>
                  <a:lnTo>
                    <a:pt x="20447" y="285876"/>
                  </a:lnTo>
                  <a:lnTo>
                    <a:pt x="39624" y="285876"/>
                  </a:lnTo>
                  <a:lnTo>
                    <a:pt x="39624" y="266826"/>
                  </a:lnTo>
                  <a:lnTo>
                    <a:pt x="42163" y="264286"/>
                  </a:lnTo>
                  <a:lnTo>
                    <a:pt x="82409" y="264286"/>
                  </a:lnTo>
                  <a:lnTo>
                    <a:pt x="104573" y="252729"/>
                  </a:lnTo>
                  <a:lnTo>
                    <a:pt x="63246" y="252729"/>
                  </a:lnTo>
                  <a:lnTo>
                    <a:pt x="58674" y="248030"/>
                  </a:lnTo>
                  <a:lnTo>
                    <a:pt x="52324" y="245109"/>
                  </a:lnTo>
                  <a:close/>
                </a:path>
                <a:path w="591820" h="550545">
                  <a:moveTo>
                    <a:pt x="82409" y="264286"/>
                  </a:moveTo>
                  <a:lnTo>
                    <a:pt x="48513" y="264286"/>
                  </a:lnTo>
                  <a:lnTo>
                    <a:pt x="51054" y="266826"/>
                  </a:lnTo>
                  <a:lnTo>
                    <a:pt x="51054" y="285876"/>
                  </a:lnTo>
                  <a:lnTo>
                    <a:pt x="70231" y="285876"/>
                  </a:lnTo>
                  <a:lnTo>
                    <a:pt x="70231" y="270636"/>
                  </a:lnTo>
                  <a:lnTo>
                    <a:pt x="82409" y="264286"/>
                  </a:lnTo>
                  <a:close/>
                </a:path>
                <a:path w="591820" h="550545">
                  <a:moveTo>
                    <a:pt x="335692" y="153161"/>
                  </a:moveTo>
                  <a:lnTo>
                    <a:pt x="295529" y="153161"/>
                  </a:lnTo>
                  <a:lnTo>
                    <a:pt x="521081" y="275716"/>
                  </a:lnTo>
                  <a:lnTo>
                    <a:pt x="521081" y="285876"/>
                  </a:lnTo>
                  <a:lnTo>
                    <a:pt x="540258" y="285876"/>
                  </a:lnTo>
                  <a:lnTo>
                    <a:pt x="540258" y="266826"/>
                  </a:lnTo>
                  <a:lnTo>
                    <a:pt x="542798" y="264286"/>
                  </a:lnTo>
                  <a:lnTo>
                    <a:pt x="569706" y="264286"/>
                  </a:lnTo>
                  <a:lnTo>
                    <a:pt x="568904" y="260326"/>
                  </a:lnTo>
                  <a:lnTo>
                    <a:pt x="566091" y="256158"/>
                  </a:lnTo>
                  <a:lnTo>
                    <a:pt x="525272" y="256158"/>
                  </a:lnTo>
                  <a:lnTo>
                    <a:pt x="335692" y="153161"/>
                  </a:lnTo>
                  <a:close/>
                </a:path>
                <a:path w="591820" h="550545">
                  <a:moveTo>
                    <a:pt x="569706" y="264286"/>
                  </a:moveTo>
                  <a:lnTo>
                    <a:pt x="549148" y="264286"/>
                  </a:lnTo>
                  <a:lnTo>
                    <a:pt x="551688" y="266826"/>
                  </a:lnTo>
                  <a:lnTo>
                    <a:pt x="551688" y="285876"/>
                  </a:lnTo>
                  <a:lnTo>
                    <a:pt x="570864" y="285876"/>
                  </a:lnTo>
                  <a:lnTo>
                    <a:pt x="570864" y="270001"/>
                  </a:lnTo>
                  <a:lnTo>
                    <a:pt x="569706" y="264286"/>
                  </a:lnTo>
                  <a:close/>
                </a:path>
                <a:path w="591820" h="550545">
                  <a:moveTo>
                    <a:pt x="545973" y="245109"/>
                  </a:moveTo>
                  <a:lnTo>
                    <a:pt x="537337" y="245109"/>
                  </a:lnTo>
                  <a:lnTo>
                    <a:pt x="529717" y="249427"/>
                  </a:lnTo>
                  <a:lnTo>
                    <a:pt x="525272" y="256158"/>
                  </a:lnTo>
                  <a:lnTo>
                    <a:pt x="566091" y="256158"/>
                  </a:lnTo>
                  <a:lnTo>
                    <a:pt x="563562" y="252412"/>
                  </a:lnTo>
                  <a:lnTo>
                    <a:pt x="555648" y="247070"/>
                  </a:lnTo>
                  <a:lnTo>
                    <a:pt x="545973" y="245109"/>
                  </a:lnTo>
                  <a:close/>
                </a:path>
                <a:path w="591820" h="550545">
                  <a:moveTo>
                    <a:pt x="280543" y="112267"/>
                  </a:moveTo>
                  <a:lnTo>
                    <a:pt x="269875" y="112267"/>
                  </a:lnTo>
                  <a:lnTo>
                    <a:pt x="265684" y="116585"/>
                  </a:lnTo>
                  <a:lnTo>
                    <a:pt x="265738" y="130174"/>
                  </a:lnTo>
                  <a:lnTo>
                    <a:pt x="268859" y="137413"/>
                  </a:lnTo>
                  <a:lnTo>
                    <a:pt x="274066" y="142747"/>
                  </a:lnTo>
                  <a:lnTo>
                    <a:pt x="63246" y="252729"/>
                  </a:lnTo>
                  <a:lnTo>
                    <a:pt x="104573" y="252729"/>
                  </a:lnTo>
                  <a:lnTo>
                    <a:pt x="295529" y="153161"/>
                  </a:lnTo>
                  <a:lnTo>
                    <a:pt x="335692" y="153161"/>
                  </a:lnTo>
                  <a:lnTo>
                    <a:pt x="316992" y="143001"/>
                  </a:lnTo>
                  <a:lnTo>
                    <a:pt x="322325" y="137540"/>
                  </a:lnTo>
                  <a:lnTo>
                    <a:pt x="324489" y="132714"/>
                  </a:lnTo>
                  <a:lnTo>
                    <a:pt x="289687" y="132714"/>
                  </a:lnTo>
                  <a:lnTo>
                    <a:pt x="284861" y="127888"/>
                  </a:lnTo>
                  <a:lnTo>
                    <a:pt x="284861" y="116585"/>
                  </a:lnTo>
                  <a:lnTo>
                    <a:pt x="280543" y="112267"/>
                  </a:lnTo>
                  <a:close/>
                </a:path>
                <a:path w="591820" h="550545">
                  <a:moveTo>
                    <a:pt x="295656" y="0"/>
                  </a:moveTo>
                  <a:lnTo>
                    <a:pt x="284007" y="2361"/>
                  </a:lnTo>
                  <a:lnTo>
                    <a:pt x="274478" y="8794"/>
                  </a:lnTo>
                  <a:lnTo>
                    <a:pt x="268045" y="18323"/>
                  </a:lnTo>
                  <a:lnTo>
                    <a:pt x="265684" y="29971"/>
                  </a:lnTo>
                  <a:lnTo>
                    <a:pt x="267200" y="39417"/>
                  </a:lnTo>
                  <a:lnTo>
                    <a:pt x="271430" y="47625"/>
                  </a:lnTo>
                  <a:lnTo>
                    <a:pt x="277899" y="54117"/>
                  </a:lnTo>
                  <a:lnTo>
                    <a:pt x="286131" y="58419"/>
                  </a:lnTo>
                  <a:lnTo>
                    <a:pt x="286131" y="86613"/>
                  </a:lnTo>
                  <a:lnTo>
                    <a:pt x="304292" y="114299"/>
                  </a:lnTo>
                  <a:lnTo>
                    <a:pt x="306450" y="117855"/>
                  </a:lnTo>
                  <a:lnTo>
                    <a:pt x="306450" y="127888"/>
                  </a:lnTo>
                  <a:lnTo>
                    <a:pt x="301625" y="132714"/>
                  </a:lnTo>
                  <a:lnTo>
                    <a:pt x="324489" y="132714"/>
                  </a:lnTo>
                  <a:lnTo>
                    <a:pt x="325628" y="130174"/>
                  </a:lnTo>
                  <a:lnTo>
                    <a:pt x="325628" y="121919"/>
                  </a:lnTo>
                  <a:lnTo>
                    <a:pt x="307086" y="93979"/>
                  </a:lnTo>
                  <a:lnTo>
                    <a:pt x="305181" y="90423"/>
                  </a:lnTo>
                  <a:lnTo>
                    <a:pt x="305181" y="58419"/>
                  </a:lnTo>
                  <a:lnTo>
                    <a:pt x="313412" y="54117"/>
                  </a:lnTo>
                  <a:lnTo>
                    <a:pt x="319881" y="47625"/>
                  </a:lnTo>
                  <a:lnTo>
                    <a:pt x="323350" y="40893"/>
                  </a:lnTo>
                  <a:lnTo>
                    <a:pt x="289687" y="40893"/>
                  </a:lnTo>
                  <a:lnTo>
                    <a:pt x="284861" y="35940"/>
                  </a:lnTo>
                  <a:lnTo>
                    <a:pt x="284861" y="24002"/>
                  </a:lnTo>
                  <a:lnTo>
                    <a:pt x="289687" y="19176"/>
                  </a:lnTo>
                  <a:lnTo>
                    <a:pt x="323439" y="19176"/>
                  </a:lnTo>
                  <a:lnTo>
                    <a:pt x="323266" y="18323"/>
                  </a:lnTo>
                  <a:lnTo>
                    <a:pt x="316833" y="8794"/>
                  </a:lnTo>
                  <a:lnTo>
                    <a:pt x="307304" y="2361"/>
                  </a:lnTo>
                  <a:lnTo>
                    <a:pt x="295656" y="0"/>
                  </a:lnTo>
                  <a:close/>
                </a:path>
                <a:path w="591820" h="550545">
                  <a:moveTo>
                    <a:pt x="323439" y="19176"/>
                  </a:moveTo>
                  <a:lnTo>
                    <a:pt x="301625" y="19176"/>
                  </a:lnTo>
                  <a:lnTo>
                    <a:pt x="306450" y="24002"/>
                  </a:lnTo>
                  <a:lnTo>
                    <a:pt x="306450" y="35940"/>
                  </a:lnTo>
                  <a:lnTo>
                    <a:pt x="301625" y="40893"/>
                  </a:lnTo>
                  <a:lnTo>
                    <a:pt x="323350" y="40893"/>
                  </a:lnTo>
                  <a:lnTo>
                    <a:pt x="324111" y="39417"/>
                  </a:lnTo>
                  <a:lnTo>
                    <a:pt x="325628" y="29971"/>
                  </a:lnTo>
                  <a:lnTo>
                    <a:pt x="323439" y="1917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19"/>
          <p:cNvSpPr/>
          <p:nvPr/>
        </p:nvSpPr>
        <p:spPr>
          <a:xfrm>
            <a:off x="2920361" y="2953411"/>
            <a:ext cx="809941" cy="799199"/>
          </a:xfrm>
          <a:custGeom>
            <a:avLst/>
            <a:gdLst/>
            <a:ahLst/>
            <a:cxnLst/>
            <a:rect l="l" t="t" r="r" b="b"/>
            <a:pathLst>
              <a:path w="734694" h="736600">
                <a:moveTo>
                  <a:pt x="367284" y="0"/>
                </a:moveTo>
                <a:lnTo>
                  <a:pt x="321212" y="2866"/>
                </a:lnTo>
                <a:lnTo>
                  <a:pt x="276849" y="11236"/>
                </a:lnTo>
                <a:lnTo>
                  <a:pt x="234537" y="24766"/>
                </a:lnTo>
                <a:lnTo>
                  <a:pt x="194622" y="43110"/>
                </a:lnTo>
                <a:lnTo>
                  <a:pt x="157447" y="65924"/>
                </a:lnTo>
                <a:lnTo>
                  <a:pt x="123356" y="92865"/>
                </a:lnTo>
                <a:lnTo>
                  <a:pt x="92694" y="123587"/>
                </a:lnTo>
                <a:lnTo>
                  <a:pt x="65805" y="157746"/>
                </a:lnTo>
                <a:lnTo>
                  <a:pt x="43033" y="194998"/>
                </a:lnTo>
                <a:lnTo>
                  <a:pt x="24722" y="234999"/>
                </a:lnTo>
                <a:lnTo>
                  <a:pt x="11217" y="277403"/>
                </a:lnTo>
                <a:lnTo>
                  <a:pt x="2861" y="321867"/>
                </a:lnTo>
                <a:lnTo>
                  <a:pt x="0" y="368045"/>
                </a:lnTo>
                <a:lnTo>
                  <a:pt x="2861" y="414224"/>
                </a:lnTo>
                <a:lnTo>
                  <a:pt x="11217" y="458688"/>
                </a:lnTo>
                <a:lnTo>
                  <a:pt x="24722" y="501092"/>
                </a:lnTo>
                <a:lnTo>
                  <a:pt x="43033" y="541093"/>
                </a:lnTo>
                <a:lnTo>
                  <a:pt x="65805" y="578345"/>
                </a:lnTo>
                <a:lnTo>
                  <a:pt x="92694" y="612504"/>
                </a:lnTo>
                <a:lnTo>
                  <a:pt x="123356" y="643226"/>
                </a:lnTo>
                <a:lnTo>
                  <a:pt x="157447" y="670167"/>
                </a:lnTo>
                <a:lnTo>
                  <a:pt x="194622" y="692981"/>
                </a:lnTo>
                <a:lnTo>
                  <a:pt x="234537" y="711325"/>
                </a:lnTo>
                <a:lnTo>
                  <a:pt x="276849" y="724855"/>
                </a:lnTo>
                <a:lnTo>
                  <a:pt x="321212" y="733225"/>
                </a:lnTo>
                <a:lnTo>
                  <a:pt x="367284" y="736092"/>
                </a:lnTo>
                <a:lnTo>
                  <a:pt x="413355" y="733225"/>
                </a:lnTo>
                <a:lnTo>
                  <a:pt x="457718" y="724855"/>
                </a:lnTo>
                <a:lnTo>
                  <a:pt x="500030" y="711325"/>
                </a:lnTo>
                <a:lnTo>
                  <a:pt x="539945" y="692981"/>
                </a:lnTo>
                <a:lnTo>
                  <a:pt x="577120" y="670167"/>
                </a:lnTo>
                <a:lnTo>
                  <a:pt x="611211" y="643226"/>
                </a:lnTo>
                <a:lnTo>
                  <a:pt x="641873" y="612504"/>
                </a:lnTo>
                <a:lnTo>
                  <a:pt x="668762" y="578345"/>
                </a:lnTo>
                <a:lnTo>
                  <a:pt x="691534" y="541093"/>
                </a:lnTo>
                <a:lnTo>
                  <a:pt x="709845" y="501092"/>
                </a:lnTo>
                <a:lnTo>
                  <a:pt x="723350" y="458688"/>
                </a:lnTo>
                <a:lnTo>
                  <a:pt x="731706" y="414224"/>
                </a:lnTo>
                <a:lnTo>
                  <a:pt x="734568" y="368045"/>
                </a:lnTo>
                <a:lnTo>
                  <a:pt x="731706" y="321867"/>
                </a:lnTo>
                <a:lnTo>
                  <a:pt x="723350" y="277403"/>
                </a:lnTo>
                <a:lnTo>
                  <a:pt x="709845" y="234999"/>
                </a:lnTo>
                <a:lnTo>
                  <a:pt x="691534" y="194998"/>
                </a:lnTo>
                <a:lnTo>
                  <a:pt x="668762" y="157746"/>
                </a:lnTo>
                <a:lnTo>
                  <a:pt x="641873" y="123587"/>
                </a:lnTo>
                <a:lnTo>
                  <a:pt x="611211" y="92865"/>
                </a:lnTo>
                <a:lnTo>
                  <a:pt x="577120" y="65924"/>
                </a:lnTo>
                <a:lnTo>
                  <a:pt x="539945" y="43110"/>
                </a:lnTo>
                <a:lnTo>
                  <a:pt x="500030" y="24766"/>
                </a:lnTo>
                <a:lnTo>
                  <a:pt x="457718" y="11236"/>
                </a:lnTo>
                <a:lnTo>
                  <a:pt x="413355" y="2866"/>
                </a:lnTo>
                <a:lnTo>
                  <a:pt x="367284" y="0"/>
                </a:lnTo>
                <a:close/>
              </a:path>
            </a:pathLst>
          </a:custGeom>
          <a:solidFill>
            <a:srgbClr val="53BA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2"/>
          <p:cNvSpPr/>
          <p:nvPr/>
        </p:nvSpPr>
        <p:spPr>
          <a:xfrm>
            <a:off x="3007741" y="3198626"/>
            <a:ext cx="566329" cy="334148"/>
          </a:xfrm>
          <a:custGeom>
            <a:avLst/>
            <a:gdLst/>
            <a:ahLst/>
            <a:cxnLst/>
            <a:rect l="l" t="t" r="r" b="b"/>
            <a:pathLst>
              <a:path w="513715" h="307975">
                <a:moveTo>
                  <a:pt x="363893" y="0"/>
                </a:moveTo>
                <a:lnTo>
                  <a:pt x="7708" y="0"/>
                </a:lnTo>
                <a:lnTo>
                  <a:pt x="0" y="7619"/>
                </a:lnTo>
                <a:lnTo>
                  <a:pt x="0" y="238379"/>
                </a:lnTo>
                <a:lnTo>
                  <a:pt x="7708" y="245999"/>
                </a:lnTo>
                <a:lnTo>
                  <a:pt x="48386" y="245999"/>
                </a:lnTo>
                <a:lnTo>
                  <a:pt x="46939" y="249174"/>
                </a:lnTo>
                <a:lnTo>
                  <a:pt x="45846" y="252475"/>
                </a:lnTo>
                <a:lnTo>
                  <a:pt x="45173" y="256031"/>
                </a:lnTo>
                <a:lnTo>
                  <a:pt x="21475" y="256031"/>
                </a:lnTo>
                <a:lnTo>
                  <a:pt x="17741" y="259715"/>
                </a:lnTo>
                <a:lnTo>
                  <a:pt x="17741" y="268859"/>
                </a:lnTo>
                <a:lnTo>
                  <a:pt x="21475" y="272542"/>
                </a:lnTo>
                <a:lnTo>
                  <a:pt x="45173" y="272542"/>
                </a:lnTo>
                <a:lnTo>
                  <a:pt x="50541" y="286523"/>
                </a:lnTo>
                <a:lnTo>
                  <a:pt x="60147" y="297719"/>
                </a:lnTo>
                <a:lnTo>
                  <a:pt x="73020" y="305153"/>
                </a:lnTo>
                <a:lnTo>
                  <a:pt x="88188" y="307848"/>
                </a:lnTo>
                <a:lnTo>
                  <a:pt x="103352" y="305153"/>
                </a:lnTo>
                <a:lnTo>
                  <a:pt x="116225" y="297719"/>
                </a:lnTo>
                <a:lnTo>
                  <a:pt x="121702" y="291338"/>
                </a:lnTo>
                <a:lnTo>
                  <a:pt x="88188" y="291338"/>
                </a:lnTo>
                <a:lnTo>
                  <a:pt x="77620" y="289200"/>
                </a:lnTo>
                <a:lnTo>
                  <a:pt x="68980" y="283384"/>
                </a:lnTo>
                <a:lnTo>
                  <a:pt x="63149" y="274782"/>
                </a:lnTo>
                <a:lnTo>
                  <a:pt x="61010" y="264287"/>
                </a:lnTo>
                <a:lnTo>
                  <a:pt x="63149" y="253738"/>
                </a:lnTo>
                <a:lnTo>
                  <a:pt x="68980" y="245141"/>
                </a:lnTo>
                <a:lnTo>
                  <a:pt x="77620" y="239355"/>
                </a:lnTo>
                <a:lnTo>
                  <a:pt x="88188" y="237236"/>
                </a:lnTo>
                <a:lnTo>
                  <a:pt x="513588" y="237236"/>
                </a:lnTo>
                <a:lnTo>
                  <a:pt x="513588" y="233172"/>
                </a:lnTo>
                <a:lnTo>
                  <a:pt x="509866" y="229488"/>
                </a:lnTo>
                <a:lnTo>
                  <a:pt x="16890" y="229488"/>
                </a:lnTo>
                <a:lnTo>
                  <a:pt x="16636" y="229235"/>
                </a:lnTo>
                <a:lnTo>
                  <a:pt x="16636" y="175387"/>
                </a:lnTo>
                <a:lnTo>
                  <a:pt x="322381" y="175387"/>
                </a:lnTo>
                <a:lnTo>
                  <a:pt x="324802" y="172974"/>
                </a:lnTo>
                <a:lnTo>
                  <a:pt x="325043" y="172719"/>
                </a:lnTo>
                <a:lnTo>
                  <a:pt x="325348" y="172466"/>
                </a:lnTo>
                <a:lnTo>
                  <a:pt x="326059" y="171323"/>
                </a:lnTo>
                <a:lnTo>
                  <a:pt x="326656" y="170180"/>
                </a:lnTo>
                <a:lnTo>
                  <a:pt x="326948" y="169291"/>
                </a:lnTo>
                <a:lnTo>
                  <a:pt x="327126" y="168529"/>
                </a:lnTo>
                <a:lnTo>
                  <a:pt x="327240" y="166878"/>
                </a:lnTo>
                <a:lnTo>
                  <a:pt x="327050" y="165354"/>
                </a:lnTo>
                <a:lnTo>
                  <a:pt x="326555" y="163830"/>
                </a:lnTo>
                <a:lnTo>
                  <a:pt x="325920" y="162687"/>
                </a:lnTo>
                <a:lnTo>
                  <a:pt x="325589" y="162179"/>
                </a:lnTo>
                <a:lnTo>
                  <a:pt x="325348" y="161925"/>
                </a:lnTo>
                <a:lnTo>
                  <a:pt x="325208" y="161798"/>
                </a:lnTo>
                <a:lnTo>
                  <a:pt x="325043" y="161544"/>
                </a:lnTo>
                <a:lnTo>
                  <a:pt x="324891" y="161417"/>
                </a:lnTo>
                <a:lnTo>
                  <a:pt x="322369" y="158876"/>
                </a:lnTo>
                <a:lnTo>
                  <a:pt x="16636" y="158876"/>
                </a:lnTo>
                <a:lnTo>
                  <a:pt x="16636" y="16763"/>
                </a:lnTo>
                <a:lnTo>
                  <a:pt x="16890" y="16510"/>
                </a:lnTo>
                <a:lnTo>
                  <a:pt x="371602" y="16510"/>
                </a:lnTo>
                <a:lnTo>
                  <a:pt x="371602" y="7619"/>
                </a:lnTo>
                <a:lnTo>
                  <a:pt x="363893" y="0"/>
                </a:lnTo>
                <a:close/>
              </a:path>
              <a:path w="513715" h="307975">
                <a:moveTo>
                  <a:pt x="399903" y="272542"/>
                </a:moveTo>
                <a:lnTo>
                  <a:pt x="382384" y="272542"/>
                </a:lnTo>
                <a:lnTo>
                  <a:pt x="387753" y="286523"/>
                </a:lnTo>
                <a:lnTo>
                  <a:pt x="397362" y="297719"/>
                </a:lnTo>
                <a:lnTo>
                  <a:pt x="410235" y="305153"/>
                </a:lnTo>
                <a:lnTo>
                  <a:pt x="425399" y="307848"/>
                </a:lnTo>
                <a:lnTo>
                  <a:pt x="440567" y="305153"/>
                </a:lnTo>
                <a:lnTo>
                  <a:pt x="453440" y="297719"/>
                </a:lnTo>
                <a:lnTo>
                  <a:pt x="458916" y="291338"/>
                </a:lnTo>
                <a:lnTo>
                  <a:pt x="425399" y="291338"/>
                </a:lnTo>
                <a:lnTo>
                  <a:pt x="414830" y="289200"/>
                </a:lnTo>
                <a:lnTo>
                  <a:pt x="406190" y="283384"/>
                </a:lnTo>
                <a:lnTo>
                  <a:pt x="400360" y="274782"/>
                </a:lnTo>
                <a:lnTo>
                  <a:pt x="399903" y="272542"/>
                </a:lnTo>
                <a:close/>
              </a:path>
              <a:path w="513715" h="307975">
                <a:moveTo>
                  <a:pt x="425399" y="237236"/>
                </a:moveTo>
                <a:lnTo>
                  <a:pt x="88188" y="237236"/>
                </a:lnTo>
                <a:lnTo>
                  <a:pt x="98757" y="239355"/>
                </a:lnTo>
                <a:lnTo>
                  <a:pt x="107397" y="245141"/>
                </a:lnTo>
                <a:lnTo>
                  <a:pt x="113227" y="253738"/>
                </a:lnTo>
                <a:lnTo>
                  <a:pt x="115366" y="264287"/>
                </a:lnTo>
                <a:lnTo>
                  <a:pt x="113227" y="274782"/>
                </a:lnTo>
                <a:lnTo>
                  <a:pt x="107397" y="283384"/>
                </a:lnTo>
                <a:lnTo>
                  <a:pt x="98757" y="289200"/>
                </a:lnTo>
                <a:lnTo>
                  <a:pt x="88188" y="291338"/>
                </a:lnTo>
                <a:lnTo>
                  <a:pt x="121702" y="291338"/>
                </a:lnTo>
                <a:lnTo>
                  <a:pt x="125834" y="286523"/>
                </a:lnTo>
                <a:lnTo>
                  <a:pt x="131203" y="272542"/>
                </a:lnTo>
                <a:lnTo>
                  <a:pt x="399903" y="272542"/>
                </a:lnTo>
                <a:lnTo>
                  <a:pt x="398324" y="264794"/>
                </a:lnTo>
                <a:lnTo>
                  <a:pt x="274243" y="264794"/>
                </a:lnTo>
                <a:lnTo>
                  <a:pt x="273989" y="264541"/>
                </a:lnTo>
                <a:lnTo>
                  <a:pt x="273989" y="256031"/>
                </a:lnTo>
                <a:lnTo>
                  <a:pt x="131203" y="256031"/>
                </a:lnTo>
                <a:lnTo>
                  <a:pt x="130530" y="252475"/>
                </a:lnTo>
                <a:lnTo>
                  <a:pt x="129438" y="249174"/>
                </a:lnTo>
                <a:lnTo>
                  <a:pt x="127977" y="245999"/>
                </a:lnTo>
                <a:lnTo>
                  <a:pt x="405609" y="245999"/>
                </a:lnTo>
                <a:lnTo>
                  <a:pt x="406190" y="245141"/>
                </a:lnTo>
                <a:lnTo>
                  <a:pt x="414830" y="239355"/>
                </a:lnTo>
                <a:lnTo>
                  <a:pt x="425399" y="237236"/>
                </a:lnTo>
                <a:close/>
              </a:path>
              <a:path w="513715" h="307975">
                <a:moveTo>
                  <a:pt x="513588" y="237236"/>
                </a:moveTo>
                <a:lnTo>
                  <a:pt x="425399" y="237236"/>
                </a:lnTo>
                <a:lnTo>
                  <a:pt x="435967" y="239355"/>
                </a:lnTo>
                <a:lnTo>
                  <a:pt x="444607" y="245141"/>
                </a:lnTo>
                <a:lnTo>
                  <a:pt x="450438" y="253738"/>
                </a:lnTo>
                <a:lnTo>
                  <a:pt x="452577" y="264287"/>
                </a:lnTo>
                <a:lnTo>
                  <a:pt x="450438" y="274782"/>
                </a:lnTo>
                <a:lnTo>
                  <a:pt x="444607" y="283384"/>
                </a:lnTo>
                <a:lnTo>
                  <a:pt x="435967" y="289200"/>
                </a:lnTo>
                <a:lnTo>
                  <a:pt x="425399" y="291338"/>
                </a:lnTo>
                <a:lnTo>
                  <a:pt x="458916" y="291338"/>
                </a:lnTo>
                <a:lnTo>
                  <a:pt x="463046" y="286523"/>
                </a:lnTo>
                <a:lnTo>
                  <a:pt x="468414" y="272542"/>
                </a:lnTo>
                <a:lnTo>
                  <a:pt x="509866" y="272542"/>
                </a:lnTo>
                <a:lnTo>
                  <a:pt x="513588" y="268859"/>
                </a:lnTo>
                <a:lnTo>
                  <a:pt x="513588" y="256031"/>
                </a:lnTo>
                <a:lnTo>
                  <a:pt x="468414" y="256031"/>
                </a:lnTo>
                <a:lnTo>
                  <a:pt x="467741" y="252475"/>
                </a:lnTo>
                <a:lnTo>
                  <a:pt x="466648" y="249174"/>
                </a:lnTo>
                <a:lnTo>
                  <a:pt x="465201" y="245999"/>
                </a:lnTo>
                <a:lnTo>
                  <a:pt x="513588" y="245999"/>
                </a:lnTo>
                <a:lnTo>
                  <a:pt x="513588" y="237236"/>
                </a:lnTo>
                <a:close/>
              </a:path>
              <a:path w="513715" h="307975">
                <a:moveTo>
                  <a:pt x="360565" y="272542"/>
                </a:moveTo>
                <a:lnTo>
                  <a:pt x="259511" y="272542"/>
                </a:lnTo>
                <a:lnTo>
                  <a:pt x="262445" y="277749"/>
                </a:lnTo>
                <a:lnTo>
                  <a:pt x="268084" y="281305"/>
                </a:lnTo>
                <a:lnTo>
                  <a:pt x="351993" y="281305"/>
                </a:lnTo>
                <a:lnTo>
                  <a:pt x="357632" y="277749"/>
                </a:lnTo>
                <a:lnTo>
                  <a:pt x="360565" y="272542"/>
                </a:lnTo>
                <a:close/>
              </a:path>
              <a:path w="513715" h="307975">
                <a:moveTo>
                  <a:pt x="362699" y="245999"/>
                </a:moveTo>
                <a:lnTo>
                  <a:pt x="345846" y="245999"/>
                </a:lnTo>
                <a:lnTo>
                  <a:pt x="346087" y="246253"/>
                </a:lnTo>
                <a:lnTo>
                  <a:pt x="346087" y="264541"/>
                </a:lnTo>
                <a:lnTo>
                  <a:pt x="345833" y="264794"/>
                </a:lnTo>
                <a:lnTo>
                  <a:pt x="398324" y="264794"/>
                </a:lnTo>
                <a:lnTo>
                  <a:pt x="398221" y="264287"/>
                </a:lnTo>
                <a:lnTo>
                  <a:pt x="399895" y="256031"/>
                </a:lnTo>
                <a:lnTo>
                  <a:pt x="362724" y="256031"/>
                </a:lnTo>
                <a:lnTo>
                  <a:pt x="362699" y="245999"/>
                </a:lnTo>
                <a:close/>
              </a:path>
              <a:path w="513715" h="307975">
                <a:moveTo>
                  <a:pt x="274243" y="245999"/>
                </a:moveTo>
                <a:lnTo>
                  <a:pt x="257378" y="245999"/>
                </a:lnTo>
                <a:lnTo>
                  <a:pt x="257352" y="256031"/>
                </a:lnTo>
                <a:lnTo>
                  <a:pt x="273989" y="256031"/>
                </a:lnTo>
                <a:lnTo>
                  <a:pt x="273989" y="246253"/>
                </a:lnTo>
                <a:lnTo>
                  <a:pt x="274243" y="245999"/>
                </a:lnTo>
                <a:close/>
              </a:path>
              <a:path w="513715" h="307975">
                <a:moveTo>
                  <a:pt x="405609" y="245999"/>
                </a:moveTo>
                <a:lnTo>
                  <a:pt x="385610" y="245999"/>
                </a:lnTo>
                <a:lnTo>
                  <a:pt x="384149" y="249174"/>
                </a:lnTo>
                <a:lnTo>
                  <a:pt x="383057" y="252475"/>
                </a:lnTo>
                <a:lnTo>
                  <a:pt x="382384" y="256031"/>
                </a:lnTo>
                <a:lnTo>
                  <a:pt x="399895" y="256031"/>
                </a:lnTo>
                <a:lnTo>
                  <a:pt x="400360" y="253738"/>
                </a:lnTo>
                <a:lnTo>
                  <a:pt x="405609" y="245999"/>
                </a:lnTo>
                <a:close/>
              </a:path>
              <a:path w="513715" h="307975">
                <a:moveTo>
                  <a:pt x="513588" y="245999"/>
                </a:moveTo>
                <a:lnTo>
                  <a:pt x="496951" y="245999"/>
                </a:lnTo>
                <a:lnTo>
                  <a:pt x="496951" y="256031"/>
                </a:lnTo>
                <a:lnTo>
                  <a:pt x="513588" y="256031"/>
                </a:lnTo>
                <a:lnTo>
                  <a:pt x="513588" y="245999"/>
                </a:lnTo>
                <a:close/>
              </a:path>
              <a:path w="513715" h="307975">
                <a:moveTo>
                  <a:pt x="88188" y="220725"/>
                </a:moveTo>
                <a:lnTo>
                  <a:pt x="80910" y="221327"/>
                </a:lnTo>
                <a:lnTo>
                  <a:pt x="74018" y="223059"/>
                </a:lnTo>
                <a:lnTo>
                  <a:pt x="67607" y="225815"/>
                </a:lnTo>
                <a:lnTo>
                  <a:pt x="61772" y="229488"/>
                </a:lnTo>
                <a:lnTo>
                  <a:pt x="114604" y="229488"/>
                </a:lnTo>
                <a:lnTo>
                  <a:pt x="108768" y="225815"/>
                </a:lnTo>
                <a:lnTo>
                  <a:pt x="102354" y="223059"/>
                </a:lnTo>
                <a:lnTo>
                  <a:pt x="95461" y="221327"/>
                </a:lnTo>
                <a:lnTo>
                  <a:pt x="88188" y="220725"/>
                </a:lnTo>
                <a:close/>
              </a:path>
              <a:path w="513715" h="307975">
                <a:moveTo>
                  <a:pt x="371602" y="16510"/>
                </a:moveTo>
                <a:lnTo>
                  <a:pt x="354711" y="16510"/>
                </a:lnTo>
                <a:lnTo>
                  <a:pt x="354964" y="16763"/>
                </a:lnTo>
                <a:lnTo>
                  <a:pt x="354964" y="229488"/>
                </a:lnTo>
                <a:lnTo>
                  <a:pt x="371602" y="229488"/>
                </a:lnTo>
                <a:lnTo>
                  <a:pt x="371602" y="60706"/>
                </a:lnTo>
                <a:lnTo>
                  <a:pt x="461224" y="60706"/>
                </a:lnTo>
                <a:lnTo>
                  <a:pt x="460600" y="59358"/>
                </a:lnTo>
                <a:lnTo>
                  <a:pt x="452888" y="51292"/>
                </a:lnTo>
                <a:lnTo>
                  <a:pt x="443004" y="46059"/>
                </a:lnTo>
                <a:lnTo>
                  <a:pt x="431685" y="44196"/>
                </a:lnTo>
                <a:lnTo>
                  <a:pt x="371602" y="44196"/>
                </a:lnTo>
                <a:lnTo>
                  <a:pt x="371602" y="16510"/>
                </a:lnTo>
                <a:close/>
              </a:path>
              <a:path w="513715" h="307975">
                <a:moveTo>
                  <a:pt x="425399" y="220725"/>
                </a:moveTo>
                <a:lnTo>
                  <a:pt x="418126" y="221327"/>
                </a:lnTo>
                <a:lnTo>
                  <a:pt x="411233" y="223059"/>
                </a:lnTo>
                <a:lnTo>
                  <a:pt x="404819" y="225815"/>
                </a:lnTo>
                <a:lnTo>
                  <a:pt x="398983" y="229488"/>
                </a:lnTo>
                <a:lnTo>
                  <a:pt x="451815" y="229488"/>
                </a:lnTo>
                <a:lnTo>
                  <a:pt x="445980" y="225815"/>
                </a:lnTo>
                <a:lnTo>
                  <a:pt x="439569" y="223059"/>
                </a:lnTo>
                <a:lnTo>
                  <a:pt x="432677" y="221327"/>
                </a:lnTo>
                <a:lnTo>
                  <a:pt x="425399" y="220725"/>
                </a:lnTo>
                <a:close/>
              </a:path>
              <a:path w="513715" h="307975">
                <a:moveTo>
                  <a:pt x="461224" y="60706"/>
                </a:moveTo>
                <a:lnTo>
                  <a:pt x="438645" y="60706"/>
                </a:lnTo>
                <a:lnTo>
                  <a:pt x="444893" y="64643"/>
                </a:lnTo>
                <a:lnTo>
                  <a:pt x="447979" y="70612"/>
                </a:lnTo>
                <a:lnTo>
                  <a:pt x="394182" y="70612"/>
                </a:lnTo>
                <a:lnTo>
                  <a:pt x="390461" y="74294"/>
                </a:lnTo>
                <a:lnTo>
                  <a:pt x="390461" y="150113"/>
                </a:lnTo>
                <a:lnTo>
                  <a:pt x="398170" y="157734"/>
                </a:lnTo>
                <a:lnTo>
                  <a:pt x="475195" y="157734"/>
                </a:lnTo>
                <a:lnTo>
                  <a:pt x="480110" y="162687"/>
                </a:lnTo>
                <a:lnTo>
                  <a:pt x="485254" y="167767"/>
                </a:lnTo>
                <a:lnTo>
                  <a:pt x="488073" y="174625"/>
                </a:lnTo>
                <a:lnTo>
                  <a:pt x="488073" y="203073"/>
                </a:lnTo>
                <a:lnTo>
                  <a:pt x="474052" y="203073"/>
                </a:lnTo>
                <a:lnTo>
                  <a:pt x="470331" y="206756"/>
                </a:lnTo>
                <a:lnTo>
                  <a:pt x="470331" y="215900"/>
                </a:lnTo>
                <a:lnTo>
                  <a:pt x="474052" y="219582"/>
                </a:lnTo>
                <a:lnTo>
                  <a:pt x="488073" y="219582"/>
                </a:lnTo>
                <a:lnTo>
                  <a:pt x="488073" y="229488"/>
                </a:lnTo>
                <a:lnTo>
                  <a:pt x="504710" y="229488"/>
                </a:lnTo>
                <a:lnTo>
                  <a:pt x="504710" y="181737"/>
                </a:lnTo>
                <a:lnTo>
                  <a:pt x="486092" y="145161"/>
                </a:lnTo>
                <a:lnTo>
                  <a:pt x="485012" y="141224"/>
                </a:lnTo>
                <a:lnTo>
                  <a:pt x="407352" y="141224"/>
                </a:lnTo>
                <a:lnTo>
                  <a:pt x="407098" y="140969"/>
                </a:lnTo>
                <a:lnTo>
                  <a:pt x="407098" y="87122"/>
                </a:lnTo>
                <a:lnTo>
                  <a:pt x="470175" y="87122"/>
                </a:lnTo>
                <a:lnTo>
                  <a:pt x="465404" y="69723"/>
                </a:lnTo>
                <a:lnTo>
                  <a:pt x="461224" y="60706"/>
                </a:lnTo>
                <a:close/>
              </a:path>
              <a:path w="513715" h="307975">
                <a:moveTo>
                  <a:pt x="322381" y="175387"/>
                </a:moveTo>
                <a:lnTo>
                  <a:pt x="298830" y="175387"/>
                </a:lnTo>
                <a:lnTo>
                  <a:pt x="286410" y="187832"/>
                </a:lnTo>
                <a:lnTo>
                  <a:pt x="283159" y="191007"/>
                </a:lnTo>
                <a:lnTo>
                  <a:pt x="283159" y="196215"/>
                </a:lnTo>
                <a:lnTo>
                  <a:pt x="288036" y="201168"/>
                </a:lnTo>
                <a:lnTo>
                  <a:pt x="290156" y="201930"/>
                </a:lnTo>
                <a:lnTo>
                  <a:pt x="294424" y="201930"/>
                </a:lnTo>
                <a:lnTo>
                  <a:pt x="296545" y="201168"/>
                </a:lnTo>
                <a:lnTo>
                  <a:pt x="298170" y="199517"/>
                </a:lnTo>
                <a:lnTo>
                  <a:pt x="322381" y="175387"/>
                </a:lnTo>
                <a:close/>
              </a:path>
              <a:path w="513715" h="307975">
                <a:moveTo>
                  <a:pt x="294919" y="131572"/>
                </a:moveTo>
                <a:lnTo>
                  <a:pt x="289661" y="131572"/>
                </a:lnTo>
                <a:lnTo>
                  <a:pt x="286410" y="134874"/>
                </a:lnTo>
                <a:lnTo>
                  <a:pt x="283159" y="138049"/>
                </a:lnTo>
                <a:lnTo>
                  <a:pt x="283159" y="143256"/>
                </a:lnTo>
                <a:lnTo>
                  <a:pt x="286410" y="146557"/>
                </a:lnTo>
                <a:lnTo>
                  <a:pt x="298830" y="158876"/>
                </a:lnTo>
                <a:lnTo>
                  <a:pt x="322369" y="158876"/>
                </a:lnTo>
                <a:lnTo>
                  <a:pt x="298170" y="134874"/>
                </a:lnTo>
                <a:lnTo>
                  <a:pt x="294919" y="131572"/>
                </a:lnTo>
                <a:close/>
              </a:path>
              <a:path w="513715" h="307975">
                <a:moveTo>
                  <a:pt x="470175" y="87122"/>
                </a:moveTo>
                <a:lnTo>
                  <a:pt x="452920" y="87122"/>
                </a:lnTo>
                <a:lnTo>
                  <a:pt x="467753" y="141224"/>
                </a:lnTo>
                <a:lnTo>
                  <a:pt x="485012" y="141224"/>
                </a:lnTo>
                <a:lnTo>
                  <a:pt x="470175" y="871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307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>
            <a:extLst>
              <a:ext uri="{FF2B5EF4-FFF2-40B4-BE49-F238E27FC236}">
                <a16:creationId xmlns="" xmlns:a16="http://schemas.microsoft.com/office/drawing/2014/main" id="{027F8DED-ABDF-4062-96B2-263C340542B8}"/>
              </a:ext>
            </a:extLst>
          </p:cNvPr>
          <p:cNvGrpSpPr/>
          <p:nvPr/>
        </p:nvGrpSpPr>
        <p:grpSpPr>
          <a:xfrm>
            <a:off x="-12192" y="846547"/>
            <a:ext cx="7859486" cy="89285"/>
            <a:chOff x="947651" y="2754884"/>
            <a:chExt cx="7257566" cy="89285"/>
          </a:xfrm>
        </p:grpSpPr>
        <p:sp>
          <p:nvSpPr>
            <p:cNvPr id="30" name="Прямоугольник 29">
              <a:extLst>
                <a:ext uri="{FF2B5EF4-FFF2-40B4-BE49-F238E27FC236}">
                  <a16:creationId xmlns="" xmlns:a16="http://schemas.microsoft.com/office/drawing/2014/main" id="{18223DB2-1937-4FB8-B66B-6003CA9703C7}"/>
                </a:ext>
              </a:extLst>
            </p:cNvPr>
            <p:cNvSpPr/>
            <p:nvPr/>
          </p:nvSpPr>
          <p:spPr>
            <a:xfrm>
              <a:off x="947651" y="2754884"/>
              <a:ext cx="7257565" cy="5215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>
              <a:extLst>
                <a:ext uri="{FF2B5EF4-FFF2-40B4-BE49-F238E27FC236}">
                  <a16:creationId xmlns="" xmlns:a16="http://schemas.microsoft.com/office/drawing/2014/main" id="{5E5A9F21-B096-473F-BF75-74072B04A96E}"/>
                </a:ext>
              </a:extLst>
            </p:cNvPr>
            <p:cNvSpPr/>
            <p:nvPr/>
          </p:nvSpPr>
          <p:spPr>
            <a:xfrm flipV="1">
              <a:off x="947651" y="2798450"/>
              <a:ext cx="7257566" cy="4571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37787" y="248589"/>
            <a:ext cx="889407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6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  <a:ea typeface="+mj-ea"/>
                <a:cs typeface="+mj-cs"/>
              </a:rPr>
              <a:t>Расчет значений результатов предоставления субсидии</a:t>
            </a:r>
            <a:endParaRPr lang="ru-RU" sz="2600" b="1" dirty="0">
              <a:solidFill>
                <a:srgbClr val="FF0000"/>
              </a:solidFill>
              <a:latin typeface="Franklin Gothic Medium" pitchFamily="34" charset="0"/>
              <a:ea typeface="+mj-ea"/>
              <a:cs typeface="+mj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30837FF7-5919-41BF-8DD0-96FAEA1BD99B}" type="slidenum">
              <a:rPr lang="en-US" b="1">
                <a:solidFill>
                  <a:srgbClr val="2E75B6"/>
                </a:solidFill>
                <a:latin typeface="Franklin Gothic Medium" panose="020B0603020102020204" pitchFamily="34" charset="0"/>
              </a:rPr>
              <a:pPr/>
              <a:t>8</a:t>
            </a:fld>
            <a:endParaRPr lang="en-US" b="1" dirty="0">
              <a:solidFill>
                <a:srgbClr val="2E75B6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7787" y="1064297"/>
            <a:ext cx="874316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  <a:ea typeface="+mj-ea"/>
                <a:cs typeface="+mj-cs"/>
              </a:rPr>
              <a:t>Результатами предоставления субсидии является достижение на дату окончания действия соглашения предусмотренного им значения одного или нескольких из следующих показателей: создание рабочих мест, в том числе высокопроизводительных; увеличение объемов производства продукции; повышение размера среднемесячной заработной платы работников; увеличение объема экспортируемой продукции; увеличение объема инвестиций в основной капитал; увеличение объема отгруженных товаров собственного производства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318031"/>
              </p:ext>
            </p:extLst>
          </p:nvPr>
        </p:nvGraphicFramePr>
        <p:xfrm>
          <a:off x="201106" y="2495941"/>
          <a:ext cx="8477067" cy="34025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3513"/>
                <a:gridCol w="2415396"/>
                <a:gridCol w="1526876"/>
                <a:gridCol w="1337094"/>
                <a:gridCol w="1337094"/>
                <a:gridCol w="1337094"/>
              </a:tblGrid>
              <a:tr h="549199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№ п/п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Наименование результата предоставления субсидии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Размер предоставленной субсидии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Плановые значения результатов, предоставления Субсидии по годам </a:t>
                      </a:r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*</a:t>
                      </a:r>
                      <a:endParaRPr lang="ru-RU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3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31.12.2023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31.12.2024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31.12.2025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21328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3</a:t>
                      </a:r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2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426586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Создание рабочих мест, в том числе </a:t>
                      </a: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высокопроизводительных, единиц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4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млн.рублей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2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284672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млн.рублей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4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345057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2.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Увеличение объемов производства продукции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4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млн.рублей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327803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млн.рублей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  <a:tr h="444353"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3</a:t>
                      </a:r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Повышение размера среднемесячной заработной платы работников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4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млн.рублей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-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</a:tr>
              <a:tr h="33643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0"/>
                        </a:spcAft>
                        <a:tabLst>
                          <a:tab pos="630555" algn="l"/>
                          <a:tab pos="3488055" algn="l"/>
                        </a:tabLst>
                      </a:pPr>
                      <a:endParaRPr lang="ru-RU" sz="12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400" b="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n-ea"/>
                          <a:cs typeface="+mn-cs"/>
                        </a:rPr>
                        <a:t>млн.рублей</a:t>
                      </a:r>
                      <a:endParaRPr lang="ru-RU" sz="1400" b="0" kern="1200" dirty="0" smtClean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2</a:t>
                      </a:r>
                      <a:endParaRPr lang="ru-RU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Franklin Gothic Medium" panose="020B0603020102020204" pitchFamily="34" charset="0"/>
                        <a:ea typeface="+mj-ea"/>
                        <a:cs typeface="+mj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Franklin Gothic Medium" panose="020B0603020102020204" pitchFamily="34" charset="0"/>
                          <a:ea typeface="+mj-ea"/>
                          <a:cs typeface="+mj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94279" y="5996168"/>
            <a:ext cx="79490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*значения результатов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предоставления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субсидии устанавливаются исходя из размера предоставленной субсидии. </a:t>
            </a:r>
          </a:p>
          <a:p>
            <a:pPr algn="just"/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Расчет произведен по двум вариантам: объем субсидии 4 млн. рублей (значение показателя будет установлено для получивших 1 – 4,9 млн. рублей);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объем субсидии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10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млн.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рублей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(значение показателя будет установлено для получивших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5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– 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10 </a:t>
            </a:r>
            <a:r>
              <a:rPr lang="ru-RU" sz="1100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млн. рублей</a:t>
            </a:r>
            <a:r>
              <a:rPr lang="ru-RU" sz="1100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). Количество созданных рабочих мест: на каждые 2,5 млн. рублей 1 созданное рабочее место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0307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5433</TotalTime>
  <Words>1040</Words>
  <Application>Microsoft Office PowerPoint</Application>
  <PresentationFormat>Экран (4:3)</PresentationFormat>
  <Paragraphs>127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Конкурсный отбор на предоставление субсидии на реализацию инвестиционных проектов по модернизации и техническому перевооружению производственных мощностей и развитию промышленных предприятий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Абдулкеримова Кристина Дмитриевна</cp:lastModifiedBy>
  <cp:revision>202</cp:revision>
  <cp:lastPrinted>2022-04-04T14:50:17Z</cp:lastPrinted>
  <dcterms:created xsi:type="dcterms:W3CDTF">2018-09-04T12:10:47Z</dcterms:created>
  <dcterms:modified xsi:type="dcterms:W3CDTF">2022-04-06T06:01:22Z</dcterms:modified>
</cp:coreProperties>
</file>